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Lobster"/>
      <p:regular r:id="rId37"/>
    </p:embeddedFont>
    <p:embeddedFont>
      <p:font typeface="Libre Baskerville"/>
      <p:regular r:id="rId38"/>
      <p:bold r:id="rId39"/>
      <p: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AE91E2-46C0-4745-AE89-010839706A0A}">
  <a:tblStyle styleId="{AEAE91E2-46C0-4745-AE89-010839706A0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Baskervill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RobotoMedium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RobotoMedium-italic.fntdata"/><Relationship Id="rId34" Type="http://schemas.openxmlformats.org/officeDocument/2006/relationships/font" Target="fonts/RobotoMedium-bold.fntdata"/><Relationship Id="rId37" Type="http://schemas.openxmlformats.org/officeDocument/2006/relationships/font" Target="fonts/Lobster-regular.fntdata"/><Relationship Id="rId36" Type="http://schemas.openxmlformats.org/officeDocument/2006/relationships/font" Target="fonts/RobotoMedium-boldItalic.fntdata"/><Relationship Id="rId39" Type="http://schemas.openxmlformats.org/officeDocument/2006/relationships/font" Target="fonts/LibreBaskerville-bold.fntdata"/><Relationship Id="rId38" Type="http://schemas.openxmlformats.org/officeDocument/2006/relationships/font" Target="fonts/LibreBaskervill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2db3f2b162_0_1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2db3f2b162_0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2db3f2b162_0_1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2db3f2b162_0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2db3f2b162_0_1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2db3f2b162_0_1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2db3f2b162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2db3f2b162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2db3f2b162_0_1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2db3f2b162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2db3f2b162_0_1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2db3f2b162_0_1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033e0c6bf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3033e0c6bf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3033e0c6bf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33033e0c6bf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033e0c6bf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3033e0c6bf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2db3f2b162_0_2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2db3f2b162_0_2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3033e0c6bf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3033e0c6bf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2db3f2b162_0_2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2db3f2b162_0_2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2db3f2b162_0_2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2db3f2b162_0_2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3033e0c6bf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3033e0c6bf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3033e0c6bf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3033e0c6bf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3033e0c6bf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3033e0c6bf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2db3f2b162_0_1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2db3f2b162_0_1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2db3f2b162_0_1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2db3f2b162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3033e0c6bf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3033e0c6bf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2db3f2b162_0_1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2db3f2b162_0_1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2db3f2b162_0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2db3f2b162_0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17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2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903100" y="2443700"/>
            <a:ext cx="4289700" cy="197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5875533" y="525000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33" name="Google Shape;133;p25"/>
          <p:cNvSpPr txBox="1"/>
          <p:nvPr>
            <p:ph idx="2" type="subTitle"/>
          </p:nvPr>
        </p:nvSpPr>
        <p:spPr>
          <a:xfrm>
            <a:off x="5875533" y="1535607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34" name="Google Shape;134;p25"/>
          <p:cNvSpPr txBox="1"/>
          <p:nvPr>
            <p:ph idx="3" type="subTitle"/>
          </p:nvPr>
        </p:nvSpPr>
        <p:spPr>
          <a:xfrm>
            <a:off x="5875533" y="4567427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35" name="Google Shape;135;p25"/>
          <p:cNvSpPr txBox="1"/>
          <p:nvPr>
            <p:ph idx="4" type="subTitle"/>
          </p:nvPr>
        </p:nvSpPr>
        <p:spPr>
          <a:xfrm>
            <a:off x="5875533" y="2546213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36" name="Google Shape;136;p25"/>
          <p:cNvSpPr txBox="1"/>
          <p:nvPr>
            <p:ph idx="5" type="subTitle"/>
          </p:nvPr>
        </p:nvSpPr>
        <p:spPr>
          <a:xfrm>
            <a:off x="5875533" y="5578033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37" name="Google Shape;137;p25"/>
          <p:cNvSpPr txBox="1"/>
          <p:nvPr>
            <p:ph idx="6" type="subTitle"/>
          </p:nvPr>
        </p:nvSpPr>
        <p:spPr>
          <a:xfrm>
            <a:off x="5875533" y="3556820"/>
            <a:ext cx="58797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415600" y="1536633"/>
            <a:ext cx="59652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1" name="Google Shape;141;p26"/>
          <p:cNvSpPr/>
          <p:nvPr>
            <p:ph idx="2" type="pic"/>
          </p:nvPr>
        </p:nvSpPr>
        <p:spPr>
          <a:xfrm>
            <a:off x="6656032" y="1537033"/>
            <a:ext cx="5120400" cy="45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644200" y="2983717"/>
            <a:ext cx="48264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2" type="body"/>
          </p:nvPr>
        </p:nvSpPr>
        <p:spPr>
          <a:xfrm>
            <a:off x="6730667" y="2983717"/>
            <a:ext cx="48264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3" type="subTitle"/>
          </p:nvPr>
        </p:nvSpPr>
        <p:spPr>
          <a:xfrm>
            <a:off x="644200" y="1781548"/>
            <a:ext cx="48264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49" name="Google Shape;149;p27"/>
          <p:cNvSpPr txBox="1"/>
          <p:nvPr>
            <p:ph idx="4" type="subTitle"/>
          </p:nvPr>
        </p:nvSpPr>
        <p:spPr>
          <a:xfrm>
            <a:off x="6730667" y="1781548"/>
            <a:ext cx="4826400" cy="72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6442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2" type="body"/>
          </p:nvPr>
        </p:nvSpPr>
        <p:spPr>
          <a:xfrm>
            <a:off x="44636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3" type="body"/>
          </p:nvPr>
        </p:nvSpPr>
        <p:spPr>
          <a:xfrm>
            <a:off x="8283033" y="3223333"/>
            <a:ext cx="3273900" cy="316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type="title"/>
          </p:nvPr>
        </p:nvSpPr>
        <p:spPr>
          <a:xfrm>
            <a:off x="644233" y="600033"/>
            <a:ext cx="10912800" cy="10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6" name="Google Shape;156;p28"/>
          <p:cNvSpPr txBox="1"/>
          <p:nvPr>
            <p:ph idx="4" type="subTitle"/>
          </p:nvPr>
        </p:nvSpPr>
        <p:spPr>
          <a:xfrm>
            <a:off x="6442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57" name="Google Shape;157;p28"/>
          <p:cNvSpPr txBox="1"/>
          <p:nvPr>
            <p:ph idx="5" type="subTitle"/>
          </p:nvPr>
        </p:nvSpPr>
        <p:spPr>
          <a:xfrm>
            <a:off x="44636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58" name="Google Shape;158;p28"/>
          <p:cNvSpPr txBox="1"/>
          <p:nvPr>
            <p:ph idx="6" type="subTitle"/>
          </p:nvPr>
        </p:nvSpPr>
        <p:spPr>
          <a:xfrm>
            <a:off x="8283033" y="1781533"/>
            <a:ext cx="3273900" cy="103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488967" y="2345458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2" type="body"/>
          </p:nvPr>
        </p:nvSpPr>
        <p:spPr>
          <a:xfrm>
            <a:off x="6584967" y="2345458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3" type="body"/>
          </p:nvPr>
        </p:nvSpPr>
        <p:spPr>
          <a:xfrm>
            <a:off x="489000" y="4864767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4" type="body"/>
          </p:nvPr>
        </p:nvSpPr>
        <p:spPr>
          <a:xfrm>
            <a:off x="6585000" y="4864767"/>
            <a:ext cx="5118000" cy="151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type="title"/>
          </p:nvPr>
        </p:nvSpPr>
        <p:spPr>
          <a:xfrm>
            <a:off x="489000" y="600033"/>
            <a:ext cx="10912800" cy="101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6" name="Google Shape;166;p29"/>
          <p:cNvSpPr txBox="1"/>
          <p:nvPr>
            <p:ph idx="5" type="subTitle"/>
          </p:nvPr>
        </p:nvSpPr>
        <p:spPr>
          <a:xfrm>
            <a:off x="489017" y="1703876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7" name="Google Shape;167;p29"/>
          <p:cNvSpPr txBox="1"/>
          <p:nvPr>
            <p:ph idx="6" type="subTitle"/>
          </p:nvPr>
        </p:nvSpPr>
        <p:spPr>
          <a:xfrm>
            <a:off x="6584983" y="1703876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8" name="Google Shape;168;p29"/>
          <p:cNvSpPr txBox="1"/>
          <p:nvPr>
            <p:ph idx="7" type="subTitle"/>
          </p:nvPr>
        </p:nvSpPr>
        <p:spPr>
          <a:xfrm>
            <a:off x="6585014" y="4223150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169" name="Google Shape;169;p29"/>
          <p:cNvSpPr txBox="1"/>
          <p:nvPr>
            <p:ph idx="8" type="subTitle"/>
          </p:nvPr>
        </p:nvSpPr>
        <p:spPr>
          <a:xfrm>
            <a:off x="489000" y="4223150"/>
            <a:ext cx="5118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2" name="Google Shape;172;p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30"/>
          <p:cNvSpPr/>
          <p:nvPr>
            <p:ph idx="2" type="pic"/>
          </p:nvPr>
        </p:nvSpPr>
        <p:spPr>
          <a:xfrm>
            <a:off x="415600" y="1560567"/>
            <a:ext cx="11360700" cy="46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415600" y="5440300"/>
            <a:ext cx="5370000" cy="123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6" name="Google Shape;176;p31"/>
          <p:cNvSpPr/>
          <p:nvPr>
            <p:ph idx="2" type="pic"/>
          </p:nvPr>
        </p:nvSpPr>
        <p:spPr>
          <a:xfrm>
            <a:off x="64064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1"/>
          <p:cNvSpPr/>
          <p:nvPr>
            <p:ph idx="3" type="pic"/>
          </p:nvPr>
        </p:nvSpPr>
        <p:spPr>
          <a:xfrm>
            <a:off x="415633" y="1511067"/>
            <a:ext cx="5370000" cy="319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1"/>
          <p:cNvSpPr txBox="1"/>
          <p:nvPr>
            <p:ph idx="4" type="body"/>
          </p:nvPr>
        </p:nvSpPr>
        <p:spPr>
          <a:xfrm>
            <a:off x="6406433" y="5440300"/>
            <a:ext cx="5370000" cy="123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81" name="Google Shape;181;p31"/>
          <p:cNvSpPr txBox="1"/>
          <p:nvPr>
            <p:ph idx="5" type="subTitle"/>
          </p:nvPr>
        </p:nvSpPr>
        <p:spPr>
          <a:xfrm>
            <a:off x="415633" y="4777200"/>
            <a:ext cx="5370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31"/>
          <p:cNvSpPr txBox="1"/>
          <p:nvPr>
            <p:ph idx="6" type="subTitle"/>
          </p:nvPr>
        </p:nvSpPr>
        <p:spPr>
          <a:xfrm>
            <a:off x="6406433" y="4777200"/>
            <a:ext cx="53700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415600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5" name="Google Shape;185;p32"/>
          <p:cNvSpPr/>
          <p:nvPr>
            <p:ph idx="2" type="pic"/>
          </p:nvPr>
        </p:nvSpPr>
        <p:spPr>
          <a:xfrm>
            <a:off x="8273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2"/>
          <p:cNvSpPr/>
          <p:nvPr>
            <p:ph idx="3" type="pic"/>
          </p:nvPr>
        </p:nvSpPr>
        <p:spPr>
          <a:xfrm>
            <a:off x="4156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2"/>
          <p:cNvSpPr txBox="1"/>
          <p:nvPr>
            <p:ph idx="4" type="body"/>
          </p:nvPr>
        </p:nvSpPr>
        <p:spPr>
          <a:xfrm>
            <a:off x="8273633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88" name="Google Shape;188;p32"/>
          <p:cNvSpPr/>
          <p:nvPr>
            <p:ph idx="5" type="pic"/>
          </p:nvPr>
        </p:nvSpPr>
        <p:spPr>
          <a:xfrm>
            <a:off x="4340333" y="1504433"/>
            <a:ext cx="3502800" cy="30309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2"/>
          <p:cNvSpPr txBox="1"/>
          <p:nvPr>
            <p:ph idx="6" type="body"/>
          </p:nvPr>
        </p:nvSpPr>
        <p:spPr>
          <a:xfrm>
            <a:off x="4340333" y="5215600"/>
            <a:ext cx="3502800" cy="135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7" type="subTitle"/>
          </p:nvPr>
        </p:nvSpPr>
        <p:spPr>
          <a:xfrm>
            <a:off x="4156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3" name="Google Shape;193;p32"/>
          <p:cNvSpPr txBox="1"/>
          <p:nvPr>
            <p:ph idx="8" type="subTitle"/>
          </p:nvPr>
        </p:nvSpPr>
        <p:spPr>
          <a:xfrm>
            <a:off x="82736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32"/>
          <p:cNvSpPr txBox="1"/>
          <p:nvPr>
            <p:ph idx="9" type="subTitle"/>
          </p:nvPr>
        </p:nvSpPr>
        <p:spPr>
          <a:xfrm>
            <a:off x="4340333" y="4574000"/>
            <a:ext cx="3502800" cy="64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>
            <p:ph idx="2" type="pic"/>
          </p:nvPr>
        </p:nvSpPr>
        <p:spPr>
          <a:xfrm>
            <a:off x="415600" y="593367"/>
            <a:ext cx="11360700" cy="562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4"/>
          <p:cNvSpPr/>
          <p:nvPr>
            <p:ph idx="2" type="pic"/>
          </p:nvPr>
        </p:nvSpPr>
        <p:spPr>
          <a:xfrm>
            <a:off x="4519467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4"/>
          <p:cNvSpPr/>
          <p:nvPr>
            <p:ph idx="3" type="pic"/>
          </p:nvPr>
        </p:nvSpPr>
        <p:spPr>
          <a:xfrm>
            <a:off x="6927913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34"/>
          <p:cNvSpPr/>
          <p:nvPr>
            <p:ph idx="4" type="pic"/>
          </p:nvPr>
        </p:nvSpPr>
        <p:spPr>
          <a:xfrm>
            <a:off x="9336360" y="158550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4"/>
          <p:cNvSpPr/>
          <p:nvPr>
            <p:ph idx="5" type="pic"/>
          </p:nvPr>
        </p:nvSpPr>
        <p:spPr>
          <a:xfrm>
            <a:off x="4519450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34"/>
          <p:cNvSpPr/>
          <p:nvPr>
            <p:ph idx="6" type="pic"/>
          </p:nvPr>
        </p:nvSpPr>
        <p:spPr>
          <a:xfrm>
            <a:off x="6927897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34"/>
          <p:cNvSpPr/>
          <p:nvPr>
            <p:ph idx="7" type="pic"/>
          </p:nvPr>
        </p:nvSpPr>
        <p:spPr>
          <a:xfrm>
            <a:off x="9336343" y="2405616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4"/>
          <p:cNvSpPr txBox="1"/>
          <p:nvPr>
            <p:ph type="title"/>
          </p:nvPr>
        </p:nvSpPr>
        <p:spPr>
          <a:xfrm>
            <a:off x="468733" y="593367"/>
            <a:ext cx="3462300" cy="227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7" name="Google Shape;207;p34"/>
          <p:cNvSpPr/>
          <p:nvPr>
            <p:ph idx="8" type="pic"/>
          </p:nvPr>
        </p:nvSpPr>
        <p:spPr>
          <a:xfrm>
            <a:off x="4519450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34"/>
          <p:cNvSpPr/>
          <p:nvPr>
            <p:ph idx="9" type="pic"/>
          </p:nvPr>
        </p:nvSpPr>
        <p:spPr>
          <a:xfrm>
            <a:off x="6927897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34"/>
          <p:cNvSpPr/>
          <p:nvPr>
            <p:ph idx="13" type="pic"/>
          </p:nvPr>
        </p:nvSpPr>
        <p:spPr>
          <a:xfrm>
            <a:off x="9336343" y="4652649"/>
            <a:ext cx="2191500" cy="204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41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/>
          <p:nvPr>
            <p:ph idx="2" type="pic"/>
          </p:nvPr>
        </p:nvSpPr>
        <p:spPr>
          <a:xfrm>
            <a:off x="167600" y="167467"/>
            <a:ext cx="11857200" cy="327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2" name="Google Shape;212;p35"/>
          <p:cNvSpPr txBox="1"/>
          <p:nvPr>
            <p:ph type="title"/>
          </p:nvPr>
        </p:nvSpPr>
        <p:spPr>
          <a:xfrm>
            <a:off x="167600" y="3533200"/>
            <a:ext cx="7607100" cy="1517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idx="1" type="subTitle"/>
          </p:nvPr>
        </p:nvSpPr>
        <p:spPr>
          <a:xfrm>
            <a:off x="8669867" y="3533200"/>
            <a:ext cx="3354900" cy="78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3" type="body"/>
          </p:nvPr>
        </p:nvSpPr>
        <p:spPr>
          <a:xfrm>
            <a:off x="162833" y="6268500"/>
            <a:ext cx="3193200" cy="42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4" type="body"/>
          </p:nvPr>
        </p:nvSpPr>
        <p:spPr>
          <a:xfrm>
            <a:off x="8837467" y="6268500"/>
            <a:ext cx="3186900" cy="42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16" name="Google Shape;216;p35"/>
          <p:cNvSpPr txBox="1"/>
          <p:nvPr/>
        </p:nvSpPr>
        <p:spPr>
          <a:xfrm>
            <a:off x="10562367" y="4011200"/>
            <a:ext cx="165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sheet">
  <p:cSld name="SECTION_HEADER_1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6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23" name="Google Shape;223;p36"/>
          <p:cNvSpPr txBox="1"/>
          <p:nvPr>
            <p:ph type="title"/>
          </p:nvPr>
        </p:nvSpPr>
        <p:spPr>
          <a:xfrm>
            <a:off x="167600" y="167467"/>
            <a:ext cx="4418700" cy="72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3" type="subTitle"/>
          </p:nvPr>
        </p:nvSpPr>
        <p:spPr>
          <a:xfrm>
            <a:off x="7775467" y="315472"/>
            <a:ext cx="4249500" cy="480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225" name="Google Shape;225;p36"/>
          <p:cNvSpPr/>
          <p:nvPr>
            <p:ph idx="4" type="pic"/>
          </p:nvPr>
        </p:nvSpPr>
        <p:spPr>
          <a:xfrm>
            <a:off x="335200" y="3771731"/>
            <a:ext cx="1958100" cy="249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 type="tx">
  <p:cSld name="TITLE_AND_BODY">
    <p:bg>
      <p:bgPr>
        <a:solidFill>
          <a:schemeClr val="dk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167600" y="167462"/>
            <a:ext cx="5313900" cy="6101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7"/>
          <p:cNvSpPr/>
          <p:nvPr/>
        </p:nvSpPr>
        <p:spPr>
          <a:xfrm>
            <a:off x="5649067" y="167400"/>
            <a:ext cx="6376800" cy="6101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7"/>
          <p:cNvSpPr txBox="1"/>
          <p:nvPr>
            <p:ph type="title"/>
          </p:nvPr>
        </p:nvSpPr>
        <p:spPr>
          <a:xfrm>
            <a:off x="6001267" y="466133"/>
            <a:ext cx="5672400" cy="195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ibre Baskerville"/>
              <a:buNone/>
              <a:defRPr sz="9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ibre Baskerville"/>
              <a:buNone/>
              <a:defRPr sz="9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ibre Baskerville"/>
              <a:buNone/>
              <a:defRPr sz="9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ibre Baskerville"/>
              <a:buNone/>
              <a:defRPr sz="9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ibre Baskerville"/>
              <a:buNone/>
              <a:defRPr sz="9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ibre Baskerville"/>
              <a:buNone/>
              <a:defRPr sz="9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ibre Baskerville"/>
              <a:buNone/>
              <a:defRPr sz="9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ibre Baskerville"/>
              <a:buNone/>
              <a:defRPr sz="9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6058467" y="2336167"/>
            <a:ext cx="5558100" cy="359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Libre Baskerville"/>
              <a:buChar char="●"/>
              <a:defRPr sz="3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4635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Libre Baskerville"/>
              <a:buChar char="○"/>
              <a:defRPr sz="3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4635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Libre Baskerville"/>
              <a:buChar char="■"/>
              <a:defRPr sz="3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4635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Libre Baskerville"/>
              <a:buChar char="●"/>
              <a:defRPr sz="3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4635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Libre Baskerville"/>
              <a:buChar char="○"/>
              <a:defRPr sz="3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4635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Libre Baskerville"/>
              <a:buChar char="■"/>
              <a:defRPr sz="3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4635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Libre Baskerville"/>
              <a:buChar char="●"/>
              <a:defRPr sz="3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4635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Libre Baskerville"/>
              <a:buChar char="○"/>
              <a:defRPr sz="3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4635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Libre Baskerville"/>
              <a:buChar char="■"/>
              <a:defRPr sz="37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cxnSp>
        <p:nvCxnSpPr>
          <p:cNvPr id="233" name="Google Shape;233;p37"/>
          <p:cNvCxnSpPr/>
          <p:nvPr/>
        </p:nvCxnSpPr>
        <p:spPr>
          <a:xfrm>
            <a:off x="3683000" y="64370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7"/>
          <p:cNvSpPr txBox="1"/>
          <p:nvPr>
            <p:ph idx="2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37"/>
          <p:cNvSpPr txBox="1"/>
          <p:nvPr>
            <p:ph idx="3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37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TWO_COLUMNS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8"/>
          <p:cNvSpPr/>
          <p:nvPr>
            <p:ph idx="2" type="pic"/>
          </p:nvPr>
        </p:nvSpPr>
        <p:spPr>
          <a:xfrm>
            <a:off x="335200" y="3771731"/>
            <a:ext cx="1958100" cy="249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41" name="Google Shape;241;p38"/>
          <p:cNvSpPr txBox="1"/>
          <p:nvPr>
            <p:ph type="title"/>
          </p:nvPr>
        </p:nvSpPr>
        <p:spPr>
          <a:xfrm>
            <a:off x="335200" y="2227098"/>
            <a:ext cx="1958100" cy="62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9pPr>
          </a:lstStyle>
          <a:p/>
        </p:txBody>
      </p:sp>
      <p:sp>
        <p:nvSpPr>
          <p:cNvPr id="242" name="Google Shape;242;p38"/>
          <p:cNvSpPr txBox="1"/>
          <p:nvPr>
            <p:ph idx="3" type="title"/>
          </p:nvPr>
        </p:nvSpPr>
        <p:spPr>
          <a:xfrm>
            <a:off x="2460667" y="2227098"/>
            <a:ext cx="1958100" cy="62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9pPr>
          </a:lstStyle>
          <a:p/>
        </p:txBody>
      </p:sp>
      <p:sp>
        <p:nvSpPr>
          <p:cNvPr id="243" name="Google Shape;243;p38"/>
          <p:cNvSpPr txBox="1"/>
          <p:nvPr>
            <p:ph idx="4" type="title"/>
          </p:nvPr>
        </p:nvSpPr>
        <p:spPr>
          <a:xfrm>
            <a:off x="4586133" y="2227098"/>
            <a:ext cx="1958100" cy="62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9pPr>
          </a:lstStyle>
          <a:p/>
        </p:txBody>
      </p:sp>
      <p:sp>
        <p:nvSpPr>
          <p:cNvPr id="244" name="Google Shape;244;p38"/>
          <p:cNvSpPr txBox="1"/>
          <p:nvPr>
            <p:ph idx="1" type="subTitle"/>
          </p:nvPr>
        </p:nvSpPr>
        <p:spPr>
          <a:xfrm>
            <a:off x="335200" y="2957098"/>
            <a:ext cx="19581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5" type="subTitle"/>
          </p:nvPr>
        </p:nvSpPr>
        <p:spPr>
          <a:xfrm>
            <a:off x="2480166" y="2957098"/>
            <a:ext cx="19383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6" type="subTitle"/>
          </p:nvPr>
        </p:nvSpPr>
        <p:spPr>
          <a:xfrm>
            <a:off x="4586133" y="2948831"/>
            <a:ext cx="19581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247" name="Google Shape;247;p38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8"/>
          <p:cNvSpPr txBox="1"/>
          <p:nvPr>
            <p:ph idx="7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49" name="Google Shape;249;p38"/>
          <p:cNvSpPr txBox="1"/>
          <p:nvPr>
            <p:ph idx="8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50" name="Google Shape;250;p38"/>
          <p:cNvSpPr/>
          <p:nvPr>
            <p:ph idx="9" type="pic"/>
          </p:nvPr>
        </p:nvSpPr>
        <p:spPr>
          <a:xfrm>
            <a:off x="2460667" y="3771731"/>
            <a:ext cx="1958100" cy="249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1" name="Google Shape;251;p38"/>
          <p:cNvSpPr/>
          <p:nvPr>
            <p:ph idx="13" type="pic"/>
          </p:nvPr>
        </p:nvSpPr>
        <p:spPr>
          <a:xfrm>
            <a:off x="4586133" y="3771731"/>
            <a:ext cx="1958100" cy="249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2" name="Google Shape;252;p38"/>
          <p:cNvSpPr/>
          <p:nvPr>
            <p:ph idx="14" type="pic"/>
          </p:nvPr>
        </p:nvSpPr>
        <p:spPr>
          <a:xfrm>
            <a:off x="6711600" y="3771731"/>
            <a:ext cx="1958100" cy="249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3" name="Google Shape;253;p38"/>
          <p:cNvSpPr/>
          <p:nvPr>
            <p:ph idx="15" type="pic"/>
          </p:nvPr>
        </p:nvSpPr>
        <p:spPr>
          <a:xfrm>
            <a:off x="8837067" y="3771731"/>
            <a:ext cx="1958100" cy="249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4" name="Google Shape;254;p38"/>
          <p:cNvSpPr txBox="1"/>
          <p:nvPr>
            <p:ph idx="16" type="title"/>
          </p:nvPr>
        </p:nvSpPr>
        <p:spPr>
          <a:xfrm>
            <a:off x="6711600" y="2227098"/>
            <a:ext cx="1958100" cy="62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9pPr>
          </a:lstStyle>
          <a:p/>
        </p:txBody>
      </p:sp>
      <p:sp>
        <p:nvSpPr>
          <p:cNvPr id="255" name="Google Shape;255;p38"/>
          <p:cNvSpPr txBox="1"/>
          <p:nvPr>
            <p:ph idx="17" type="subTitle"/>
          </p:nvPr>
        </p:nvSpPr>
        <p:spPr>
          <a:xfrm>
            <a:off x="6711600" y="2948831"/>
            <a:ext cx="19581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56" name="Google Shape;256;p38"/>
          <p:cNvSpPr txBox="1"/>
          <p:nvPr>
            <p:ph idx="18" type="title"/>
          </p:nvPr>
        </p:nvSpPr>
        <p:spPr>
          <a:xfrm>
            <a:off x="8837067" y="2227098"/>
            <a:ext cx="1958100" cy="62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/>
            </a:lvl9pPr>
          </a:lstStyle>
          <a:p/>
        </p:txBody>
      </p:sp>
      <p:sp>
        <p:nvSpPr>
          <p:cNvPr id="257" name="Google Shape;257;p38"/>
          <p:cNvSpPr txBox="1"/>
          <p:nvPr>
            <p:ph idx="19" type="subTitle"/>
          </p:nvPr>
        </p:nvSpPr>
        <p:spPr>
          <a:xfrm>
            <a:off x="8837067" y="2948831"/>
            <a:ext cx="19581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58" name="Google Shape;258;p38"/>
          <p:cNvSpPr txBox="1"/>
          <p:nvPr>
            <p:ph idx="20" type="title"/>
          </p:nvPr>
        </p:nvSpPr>
        <p:spPr>
          <a:xfrm>
            <a:off x="167600" y="179300"/>
            <a:ext cx="10627500" cy="23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9pPr>
          </a:lstStyle>
          <a:p/>
        </p:txBody>
      </p:sp>
      <p:sp>
        <p:nvSpPr>
          <p:cNvPr id="259" name="Google Shape;259;p38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">
  <p:cSld name="TITLE_ONLY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3" name="Google Shape;263;p39"/>
          <p:cNvCxnSpPr/>
          <p:nvPr/>
        </p:nvCxnSpPr>
        <p:spPr>
          <a:xfrm>
            <a:off x="-36633" y="3186900"/>
            <a:ext cx="12335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9"/>
          <p:cNvCxnSpPr/>
          <p:nvPr/>
        </p:nvCxnSpPr>
        <p:spPr>
          <a:xfrm>
            <a:off x="6094400" y="-13800"/>
            <a:ext cx="0" cy="644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9"/>
          <p:cNvSpPr txBox="1"/>
          <p:nvPr>
            <p:ph idx="1" type="subTitle"/>
          </p:nvPr>
        </p:nvSpPr>
        <p:spPr>
          <a:xfrm>
            <a:off x="167600" y="167467"/>
            <a:ext cx="28539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6" name="Google Shape;266;p39"/>
          <p:cNvSpPr txBox="1"/>
          <p:nvPr>
            <p:ph idx="2" type="subTitle"/>
          </p:nvPr>
        </p:nvSpPr>
        <p:spPr>
          <a:xfrm>
            <a:off x="9167200" y="167467"/>
            <a:ext cx="28584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7" name="Google Shape;267;p39"/>
          <p:cNvSpPr txBox="1"/>
          <p:nvPr>
            <p:ph idx="3" type="subTitle"/>
          </p:nvPr>
        </p:nvSpPr>
        <p:spPr>
          <a:xfrm>
            <a:off x="9167200" y="5845300"/>
            <a:ext cx="28584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68" name="Google Shape;268;p39"/>
          <p:cNvSpPr txBox="1"/>
          <p:nvPr>
            <p:ph idx="4" type="subTitle"/>
          </p:nvPr>
        </p:nvSpPr>
        <p:spPr>
          <a:xfrm>
            <a:off x="167600" y="5845300"/>
            <a:ext cx="28539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269" name="Google Shape;269;p39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9"/>
          <p:cNvSpPr txBox="1"/>
          <p:nvPr>
            <p:ph idx="5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71" name="Google Shape;271;p39"/>
          <p:cNvSpPr txBox="1"/>
          <p:nvPr>
            <p:ph idx="6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72" name="Google Shape;272;p39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9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">
  <p:cSld name="TITLE_ONLY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/>
          <p:nvPr/>
        </p:nvSpPr>
        <p:spPr>
          <a:xfrm>
            <a:off x="6096000" y="3214800"/>
            <a:ext cx="6096000" cy="364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0"/>
          <p:cNvSpPr/>
          <p:nvPr/>
        </p:nvSpPr>
        <p:spPr>
          <a:xfrm>
            <a:off x="0" y="3214800"/>
            <a:ext cx="6096000" cy="364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0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6096000" y="0"/>
            <a:ext cx="6096000" cy="32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0" y="0"/>
            <a:ext cx="6096000" cy="32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40"/>
          <p:cNvSpPr txBox="1"/>
          <p:nvPr>
            <p:ph idx="1" type="subTitle"/>
          </p:nvPr>
        </p:nvSpPr>
        <p:spPr>
          <a:xfrm>
            <a:off x="167600" y="167467"/>
            <a:ext cx="28539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1" name="Google Shape;281;p40"/>
          <p:cNvSpPr txBox="1"/>
          <p:nvPr>
            <p:ph idx="2" type="subTitle"/>
          </p:nvPr>
        </p:nvSpPr>
        <p:spPr>
          <a:xfrm>
            <a:off x="9167200" y="167467"/>
            <a:ext cx="28584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2" name="Google Shape;282;p40"/>
          <p:cNvSpPr txBox="1"/>
          <p:nvPr>
            <p:ph idx="3" type="subTitle"/>
          </p:nvPr>
        </p:nvSpPr>
        <p:spPr>
          <a:xfrm>
            <a:off x="9167200" y="5845300"/>
            <a:ext cx="28584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3" name="Google Shape;283;p40"/>
          <p:cNvSpPr txBox="1"/>
          <p:nvPr>
            <p:ph idx="4" type="subTitle"/>
          </p:nvPr>
        </p:nvSpPr>
        <p:spPr>
          <a:xfrm>
            <a:off x="167600" y="5845300"/>
            <a:ext cx="2853900" cy="42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284" name="Google Shape;284;p40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40"/>
          <p:cNvSpPr txBox="1"/>
          <p:nvPr>
            <p:ph idx="5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6" name="Google Shape;286;p40"/>
          <p:cNvSpPr txBox="1"/>
          <p:nvPr>
            <p:ph idx="6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7" name="Google Shape;287;p40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0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ure Input">
  <p:cSld name="ONE_COLUMN_TEXT"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1"/>
          <p:cNvSpPr/>
          <p:nvPr/>
        </p:nvSpPr>
        <p:spPr>
          <a:xfrm>
            <a:off x="335200" y="2240533"/>
            <a:ext cx="1958100" cy="402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41"/>
          <p:cNvSpPr/>
          <p:nvPr/>
        </p:nvSpPr>
        <p:spPr>
          <a:xfrm>
            <a:off x="2460667" y="2240533"/>
            <a:ext cx="1958100" cy="4028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1"/>
          <p:cNvSpPr/>
          <p:nvPr/>
        </p:nvSpPr>
        <p:spPr>
          <a:xfrm>
            <a:off x="4586133" y="2240533"/>
            <a:ext cx="1958100" cy="4028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1"/>
          <p:cNvSpPr txBox="1"/>
          <p:nvPr>
            <p:ph type="title"/>
          </p:nvPr>
        </p:nvSpPr>
        <p:spPr>
          <a:xfrm>
            <a:off x="167600" y="167467"/>
            <a:ext cx="11522700" cy="105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9pPr>
          </a:lstStyle>
          <a:p/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431970" y="3462430"/>
            <a:ext cx="1764000" cy="247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41"/>
          <p:cNvSpPr txBox="1"/>
          <p:nvPr>
            <p:ph idx="2" type="body"/>
          </p:nvPr>
        </p:nvSpPr>
        <p:spPr>
          <a:xfrm>
            <a:off x="2557447" y="3462376"/>
            <a:ext cx="1764300" cy="247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7" name="Google Shape;297;p41"/>
          <p:cNvSpPr txBox="1"/>
          <p:nvPr>
            <p:ph idx="3" type="body"/>
          </p:nvPr>
        </p:nvSpPr>
        <p:spPr>
          <a:xfrm>
            <a:off x="4682914" y="3462521"/>
            <a:ext cx="1764300" cy="247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298" name="Google Shape;298;p41"/>
          <p:cNvSpPr txBox="1"/>
          <p:nvPr>
            <p:ph idx="4" type="subTitle"/>
          </p:nvPr>
        </p:nvSpPr>
        <p:spPr>
          <a:xfrm>
            <a:off x="654069" y="2314041"/>
            <a:ext cx="1320000" cy="62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99" name="Google Shape;299;p41"/>
          <p:cNvSpPr txBox="1"/>
          <p:nvPr>
            <p:ph idx="5" type="subTitle"/>
          </p:nvPr>
        </p:nvSpPr>
        <p:spPr>
          <a:xfrm>
            <a:off x="2779569" y="2323193"/>
            <a:ext cx="1320000" cy="62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ibre Baskerville"/>
              <a:buNone/>
              <a:defRPr sz="16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00" name="Google Shape;300;p41"/>
          <p:cNvSpPr txBox="1"/>
          <p:nvPr>
            <p:ph idx="6" type="subTitle"/>
          </p:nvPr>
        </p:nvSpPr>
        <p:spPr>
          <a:xfrm>
            <a:off x="4905036" y="2323482"/>
            <a:ext cx="1320000" cy="62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Libre Baskerville"/>
              <a:buNone/>
              <a:defRPr sz="16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Libre Baskerville"/>
              <a:buNone/>
              <a:defRPr sz="16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Libre Baskerville"/>
              <a:buNone/>
              <a:defRPr sz="16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Libre Baskerville"/>
              <a:buNone/>
              <a:defRPr sz="16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Libre Baskerville"/>
              <a:buNone/>
              <a:defRPr sz="16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Libre Baskerville"/>
              <a:buNone/>
              <a:defRPr sz="16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Libre Baskerville"/>
              <a:buNone/>
              <a:defRPr sz="16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Libre Baskerville"/>
              <a:buNone/>
              <a:defRPr sz="16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Libre Baskerville"/>
              <a:buNone/>
              <a:defRPr sz="16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cxnSp>
        <p:nvCxnSpPr>
          <p:cNvPr id="301" name="Google Shape;301;p41"/>
          <p:cNvCxnSpPr/>
          <p:nvPr/>
        </p:nvCxnSpPr>
        <p:spPr>
          <a:xfrm>
            <a:off x="3683000" y="64370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1"/>
          <p:cNvSpPr txBox="1"/>
          <p:nvPr>
            <p:ph idx="7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1"/>
          <p:cNvSpPr txBox="1"/>
          <p:nvPr>
            <p:ph idx="8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41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1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Stop Continue">
  <p:cSld name="ONE_COLUMN_TEXT_1_1"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2"/>
          <p:cNvSpPr/>
          <p:nvPr/>
        </p:nvSpPr>
        <p:spPr>
          <a:xfrm>
            <a:off x="6376667" y="423400"/>
            <a:ext cx="5481600" cy="182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2"/>
          <p:cNvSpPr/>
          <p:nvPr/>
        </p:nvSpPr>
        <p:spPr>
          <a:xfrm>
            <a:off x="6376667" y="2419217"/>
            <a:ext cx="5481600" cy="1828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6376667" y="4427667"/>
            <a:ext cx="5481600" cy="184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42"/>
          <p:cNvCxnSpPr/>
          <p:nvPr/>
        </p:nvCxnSpPr>
        <p:spPr>
          <a:xfrm>
            <a:off x="3683000" y="64370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42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13" name="Google Shape;313;p42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14" name="Google Shape;314;p42"/>
          <p:cNvSpPr txBox="1"/>
          <p:nvPr>
            <p:ph idx="3" type="body"/>
          </p:nvPr>
        </p:nvSpPr>
        <p:spPr>
          <a:xfrm>
            <a:off x="6711867" y="423467"/>
            <a:ext cx="4801500" cy="1828800"/>
          </a:xfrm>
          <a:prstGeom prst="rect">
            <a:avLst/>
          </a:prstGeom>
        </p:spPr>
        <p:txBody>
          <a:bodyPr anchorCtr="0" anchor="t" bIns="121900" lIns="121900" spcFirstLastPara="1" rIns="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15" name="Google Shape;315;p42"/>
          <p:cNvSpPr txBox="1"/>
          <p:nvPr>
            <p:ph idx="4" type="body"/>
          </p:nvPr>
        </p:nvSpPr>
        <p:spPr>
          <a:xfrm>
            <a:off x="6711867" y="2425567"/>
            <a:ext cx="4801500" cy="1828800"/>
          </a:xfrm>
          <a:prstGeom prst="rect">
            <a:avLst/>
          </a:prstGeom>
        </p:spPr>
        <p:txBody>
          <a:bodyPr anchorCtr="0" anchor="t" bIns="121900" lIns="121900" spcFirstLastPara="1" rIns="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16" name="Google Shape;316;p42"/>
          <p:cNvSpPr txBox="1"/>
          <p:nvPr>
            <p:ph idx="5" type="body"/>
          </p:nvPr>
        </p:nvSpPr>
        <p:spPr>
          <a:xfrm>
            <a:off x="6711867" y="4427667"/>
            <a:ext cx="4801500" cy="1840800"/>
          </a:xfrm>
          <a:prstGeom prst="rect">
            <a:avLst/>
          </a:prstGeom>
        </p:spPr>
        <p:txBody>
          <a:bodyPr anchorCtr="0" anchor="t" bIns="121900" lIns="121900" spcFirstLastPara="1" rIns="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17" name="Google Shape;317;p42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ONE_COLUMN_TEXT_1_1_1"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167600" y="179300"/>
            <a:ext cx="3356100" cy="23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9pPr>
          </a:lstStyle>
          <a:p/>
        </p:txBody>
      </p:sp>
      <p:sp>
        <p:nvSpPr>
          <p:cNvPr id="321" name="Google Shape;321;p43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2" name="Google Shape;322;p43"/>
          <p:cNvCxnSpPr/>
          <p:nvPr/>
        </p:nvCxnSpPr>
        <p:spPr>
          <a:xfrm>
            <a:off x="3683000" y="64370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43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24" name="Google Shape;324;p43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25" name="Google Shape;325;p43"/>
          <p:cNvSpPr/>
          <p:nvPr/>
        </p:nvSpPr>
        <p:spPr>
          <a:xfrm>
            <a:off x="4418727" y="384800"/>
            <a:ext cx="3188400" cy="182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/>
          <p:nvPr/>
        </p:nvSpPr>
        <p:spPr>
          <a:xfrm>
            <a:off x="4418727" y="2411881"/>
            <a:ext cx="3188400" cy="182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3"/>
          <p:cNvSpPr/>
          <p:nvPr/>
        </p:nvSpPr>
        <p:spPr>
          <a:xfrm>
            <a:off x="4418667" y="4438858"/>
            <a:ext cx="3188400" cy="182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3"/>
          <p:cNvSpPr/>
          <p:nvPr/>
        </p:nvSpPr>
        <p:spPr>
          <a:xfrm>
            <a:off x="8669994" y="384600"/>
            <a:ext cx="3188400" cy="182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3"/>
          <p:cNvSpPr/>
          <p:nvPr/>
        </p:nvSpPr>
        <p:spPr>
          <a:xfrm>
            <a:off x="8669994" y="2411681"/>
            <a:ext cx="3188400" cy="1828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3"/>
          <p:cNvSpPr/>
          <p:nvPr/>
        </p:nvSpPr>
        <p:spPr>
          <a:xfrm>
            <a:off x="8669934" y="4438658"/>
            <a:ext cx="3188400" cy="182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3"/>
          <p:cNvSpPr txBox="1"/>
          <p:nvPr/>
        </p:nvSpPr>
        <p:spPr>
          <a:xfrm>
            <a:off x="3523551" y="384800"/>
            <a:ext cx="89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243825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sz="4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3523551" y="2411881"/>
            <a:ext cx="89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243825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4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3523467" y="4438858"/>
            <a:ext cx="89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243825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sz="4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7774884" y="384600"/>
            <a:ext cx="89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243825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sz="4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7774884" y="2411681"/>
            <a:ext cx="89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243825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</a:t>
            </a:r>
            <a:endParaRPr sz="4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7774800" y="4438658"/>
            <a:ext cx="895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243825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6	</a:t>
            </a:r>
            <a:endParaRPr sz="4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7" name="Google Shape;337;p43"/>
          <p:cNvSpPr txBox="1"/>
          <p:nvPr>
            <p:ph idx="3" type="body"/>
          </p:nvPr>
        </p:nvSpPr>
        <p:spPr>
          <a:xfrm>
            <a:off x="4418667" y="384800"/>
            <a:ext cx="3188400" cy="182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8" name="Google Shape;338;p43"/>
          <p:cNvSpPr txBox="1"/>
          <p:nvPr>
            <p:ph idx="4" type="body"/>
          </p:nvPr>
        </p:nvSpPr>
        <p:spPr>
          <a:xfrm>
            <a:off x="4418733" y="2411981"/>
            <a:ext cx="3188400" cy="182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39" name="Google Shape;339;p43"/>
          <p:cNvSpPr txBox="1"/>
          <p:nvPr>
            <p:ph idx="5" type="body"/>
          </p:nvPr>
        </p:nvSpPr>
        <p:spPr>
          <a:xfrm>
            <a:off x="8670000" y="384400"/>
            <a:ext cx="3188400" cy="182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40" name="Google Shape;340;p43"/>
          <p:cNvSpPr txBox="1"/>
          <p:nvPr>
            <p:ph idx="6" type="body"/>
          </p:nvPr>
        </p:nvSpPr>
        <p:spPr>
          <a:xfrm>
            <a:off x="8669933" y="2411781"/>
            <a:ext cx="3188400" cy="182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41" name="Google Shape;341;p43"/>
          <p:cNvSpPr txBox="1"/>
          <p:nvPr>
            <p:ph idx="7" type="body"/>
          </p:nvPr>
        </p:nvSpPr>
        <p:spPr>
          <a:xfrm>
            <a:off x="4418667" y="4438858"/>
            <a:ext cx="3188400" cy="182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42" name="Google Shape;342;p43"/>
          <p:cNvSpPr txBox="1"/>
          <p:nvPr>
            <p:ph idx="8" type="body"/>
          </p:nvPr>
        </p:nvSpPr>
        <p:spPr>
          <a:xfrm>
            <a:off x="8669933" y="4438658"/>
            <a:ext cx="3188400" cy="182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43" name="Google Shape;343;p43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3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ummary">
  <p:cSld name="CUSTOM_7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/>
          <p:nvPr>
            <p:ph idx="2" type="pic"/>
          </p:nvPr>
        </p:nvSpPr>
        <p:spPr>
          <a:xfrm>
            <a:off x="5096141" y="0"/>
            <a:ext cx="70959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4"/>
          <p:cNvSpPr txBox="1"/>
          <p:nvPr>
            <p:ph type="title"/>
          </p:nvPr>
        </p:nvSpPr>
        <p:spPr>
          <a:xfrm>
            <a:off x="167600" y="179300"/>
            <a:ext cx="5481600" cy="231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9pPr>
          </a:lstStyle>
          <a:p/>
        </p:txBody>
      </p:sp>
      <p:sp>
        <p:nvSpPr>
          <p:cNvPr id="348" name="Google Shape;348;p44"/>
          <p:cNvSpPr txBox="1"/>
          <p:nvPr>
            <p:ph idx="1" type="body"/>
          </p:nvPr>
        </p:nvSpPr>
        <p:spPr>
          <a:xfrm>
            <a:off x="335200" y="3981033"/>
            <a:ext cx="4761300" cy="2055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5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45"/>
          <p:cNvSpPr txBox="1"/>
          <p:nvPr>
            <p:ph idx="1" type="subTitle"/>
          </p:nvPr>
        </p:nvSpPr>
        <p:spPr>
          <a:xfrm>
            <a:off x="167600" y="167456"/>
            <a:ext cx="28539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52" name="Google Shape;352;p45"/>
          <p:cNvSpPr txBox="1"/>
          <p:nvPr>
            <p:ph idx="2" type="body"/>
          </p:nvPr>
        </p:nvSpPr>
        <p:spPr>
          <a:xfrm>
            <a:off x="167467" y="707467"/>
            <a:ext cx="6376800" cy="144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53" name="Google Shape;353;p45"/>
          <p:cNvSpPr txBox="1"/>
          <p:nvPr>
            <p:ph type="title"/>
          </p:nvPr>
        </p:nvSpPr>
        <p:spPr>
          <a:xfrm>
            <a:off x="8474000" y="167467"/>
            <a:ext cx="3550500" cy="185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r">
              <a:spcBef>
                <a:spcPts val="0"/>
              </a:spcBef>
              <a:spcAft>
                <a:spcPts val="0"/>
              </a:spcAft>
              <a:buSzPts val="9600"/>
              <a:buFont typeface="Libre Baskerville"/>
              <a:buNone/>
              <a:defRPr b="1" sz="9600"/>
            </a:lvl2pPr>
            <a:lvl3pPr lvl="2" algn="r">
              <a:spcBef>
                <a:spcPts val="0"/>
              </a:spcBef>
              <a:spcAft>
                <a:spcPts val="0"/>
              </a:spcAft>
              <a:buSzPts val="9600"/>
              <a:buFont typeface="Libre Baskerville"/>
              <a:buNone/>
              <a:defRPr b="1" sz="9600"/>
            </a:lvl3pPr>
            <a:lvl4pPr lvl="3" algn="r">
              <a:spcBef>
                <a:spcPts val="0"/>
              </a:spcBef>
              <a:spcAft>
                <a:spcPts val="0"/>
              </a:spcAft>
              <a:buSzPts val="9600"/>
              <a:buFont typeface="Libre Baskerville"/>
              <a:buNone/>
              <a:defRPr b="1" sz="9600"/>
            </a:lvl4pPr>
            <a:lvl5pPr lvl="4" algn="r">
              <a:spcBef>
                <a:spcPts val="0"/>
              </a:spcBef>
              <a:spcAft>
                <a:spcPts val="0"/>
              </a:spcAft>
              <a:buSzPts val="9600"/>
              <a:buFont typeface="Libre Baskerville"/>
              <a:buNone/>
              <a:defRPr b="1" sz="9600"/>
            </a:lvl5pPr>
            <a:lvl6pPr lvl="5" algn="r">
              <a:spcBef>
                <a:spcPts val="0"/>
              </a:spcBef>
              <a:spcAft>
                <a:spcPts val="0"/>
              </a:spcAft>
              <a:buSzPts val="9600"/>
              <a:buFont typeface="Libre Baskerville"/>
              <a:buNone/>
              <a:defRPr b="1" sz="9600"/>
            </a:lvl6pPr>
            <a:lvl7pPr lvl="6" algn="r">
              <a:spcBef>
                <a:spcPts val="0"/>
              </a:spcBef>
              <a:spcAft>
                <a:spcPts val="0"/>
              </a:spcAft>
              <a:buSzPts val="9600"/>
              <a:buFont typeface="Libre Baskerville"/>
              <a:buNone/>
              <a:defRPr b="1" sz="9600"/>
            </a:lvl7pPr>
            <a:lvl8pPr lvl="7" algn="r">
              <a:spcBef>
                <a:spcPts val="0"/>
              </a:spcBef>
              <a:spcAft>
                <a:spcPts val="0"/>
              </a:spcAft>
              <a:buSzPts val="9600"/>
              <a:buFont typeface="Libre Baskerville"/>
              <a:buNone/>
              <a:defRPr b="1" sz="9600"/>
            </a:lvl8pPr>
            <a:lvl9pPr lvl="8" algn="r">
              <a:spcBef>
                <a:spcPts val="0"/>
              </a:spcBef>
              <a:spcAft>
                <a:spcPts val="0"/>
              </a:spcAft>
              <a:buSzPts val="9600"/>
              <a:buFont typeface="Libre Baskerville"/>
              <a:buNone/>
              <a:defRPr b="1" sz="9600"/>
            </a:lvl9pPr>
          </a:lstStyle>
          <a:p/>
        </p:txBody>
      </p:sp>
      <p:cxnSp>
        <p:nvCxnSpPr>
          <p:cNvPr id="354" name="Google Shape;354;p45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45"/>
          <p:cNvSpPr txBox="1"/>
          <p:nvPr>
            <p:ph idx="3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56" name="Google Shape;356;p45"/>
          <p:cNvSpPr txBox="1"/>
          <p:nvPr>
            <p:ph idx="4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57" name="Google Shape;357;p45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5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APTION_ONLY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/>
          <p:nvPr/>
        </p:nvSpPr>
        <p:spPr>
          <a:xfrm>
            <a:off x="1127167" y="0"/>
            <a:ext cx="7137300" cy="6439500"/>
          </a:xfrm>
          <a:prstGeom prst="roundRect">
            <a:avLst>
              <a:gd fmla="val 1151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03030"/>
              </a:solidFill>
            </a:endParaRPr>
          </a:p>
        </p:txBody>
      </p:sp>
      <p:sp>
        <p:nvSpPr>
          <p:cNvPr id="361" name="Google Shape;361;p46"/>
          <p:cNvSpPr/>
          <p:nvPr/>
        </p:nvSpPr>
        <p:spPr>
          <a:xfrm>
            <a:off x="0" y="0"/>
            <a:ext cx="3683100" cy="6858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03030"/>
              </a:solidFill>
            </a:endParaRPr>
          </a:p>
        </p:txBody>
      </p:sp>
      <p:sp>
        <p:nvSpPr>
          <p:cNvPr id="362" name="Google Shape;362;p46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6"/>
          <p:cNvSpPr txBox="1"/>
          <p:nvPr>
            <p:ph type="title"/>
          </p:nvPr>
        </p:nvSpPr>
        <p:spPr>
          <a:xfrm>
            <a:off x="167600" y="167467"/>
            <a:ext cx="3188400" cy="22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4" name="Google Shape;364;p46"/>
          <p:cNvSpPr txBox="1"/>
          <p:nvPr>
            <p:ph idx="1" type="subTitle"/>
          </p:nvPr>
        </p:nvSpPr>
        <p:spPr>
          <a:xfrm>
            <a:off x="3950767" y="176656"/>
            <a:ext cx="28539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5" name="Google Shape;365;p46"/>
          <p:cNvSpPr txBox="1"/>
          <p:nvPr>
            <p:ph idx="2" type="subTitle"/>
          </p:nvPr>
        </p:nvSpPr>
        <p:spPr>
          <a:xfrm>
            <a:off x="8669867" y="167467"/>
            <a:ext cx="28539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6" name="Google Shape;366;p46"/>
          <p:cNvSpPr txBox="1"/>
          <p:nvPr>
            <p:ph idx="3" type="body"/>
          </p:nvPr>
        </p:nvSpPr>
        <p:spPr>
          <a:xfrm>
            <a:off x="3950767" y="1031100"/>
            <a:ext cx="3656400" cy="343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67" name="Google Shape;367;p46"/>
          <p:cNvSpPr txBox="1"/>
          <p:nvPr>
            <p:ph idx="4" type="body"/>
          </p:nvPr>
        </p:nvSpPr>
        <p:spPr>
          <a:xfrm>
            <a:off x="8669867" y="1031100"/>
            <a:ext cx="3354300" cy="343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68" name="Google Shape;368;p46"/>
          <p:cNvCxnSpPr/>
          <p:nvPr/>
        </p:nvCxnSpPr>
        <p:spPr>
          <a:xfrm>
            <a:off x="3683000" y="64370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46"/>
          <p:cNvSpPr txBox="1"/>
          <p:nvPr>
            <p:ph idx="5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0" name="Google Shape;370;p46"/>
          <p:cNvSpPr txBox="1"/>
          <p:nvPr>
            <p:ph idx="6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46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46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&amp; Photo">
  <p:cSld name="CUSTOM_3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47"/>
          <p:cNvSpPr txBox="1"/>
          <p:nvPr>
            <p:ph type="title"/>
          </p:nvPr>
        </p:nvSpPr>
        <p:spPr>
          <a:xfrm>
            <a:off x="167600" y="167467"/>
            <a:ext cx="6106800" cy="22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6" name="Google Shape;376;p47"/>
          <p:cNvSpPr/>
          <p:nvPr/>
        </p:nvSpPr>
        <p:spPr>
          <a:xfrm>
            <a:off x="167600" y="3172100"/>
            <a:ext cx="6376800" cy="309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77" name="Google Shape;377;p47"/>
          <p:cNvSpPr/>
          <p:nvPr>
            <p:ph idx="2" type="pic"/>
          </p:nvPr>
        </p:nvSpPr>
        <p:spPr>
          <a:xfrm>
            <a:off x="6711867" y="167467"/>
            <a:ext cx="5312400" cy="610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8" name="Google Shape;378;p47"/>
          <p:cNvSpPr txBox="1"/>
          <p:nvPr>
            <p:ph idx="1" type="subTitle"/>
          </p:nvPr>
        </p:nvSpPr>
        <p:spPr>
          <a:xfrm>
            <a:off x="335200" y="3349967"/>
            <a:ext cx="28539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79" name="Google Shape;379;p47"/>
          <p:cNvSpPr txBox="1"/>
          <p:nvPr>
            <p:ph idx="3" type="body"/>
          </p:nvPr>
        </p:nvSpPr>
        <p:spPr>
          <a:xfrm>
            <a:off x="335200" y="4004233"/>
            <a:ext cx="5939100" cy="203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380" name="Google Shape;380;p47"/>
          <p:cNvCxnSpPr/>
          <p:nvPr/>
        </p:nvCxnSpPr>
        <p:spPr>
          <a:xfrm>
            <a:off x="3683000" y="64370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7"/>
          <p:cNvSpPr txBox="1"/>
          <p:nvPr>
            <p:ph idx="4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2" name="Google Shape;382;p47"/>
          <p:cNvSpPr txBox="1"/>
          <p:nvPr>
            <p:ph idx="5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3" name="Google Shape;383;p47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7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&amp; Photo">
  <p:cSld name="CUSTOM_3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8"/>
          <p:cNvSpPr txBox="1"/>
          <p:nvPr>
            <p:ph type="title"/>
          </p:nvPr>
        </p:nvSpPr>
        <p:spPr>
          <a:xfrm>
            <a:off x="167600" y="167467"/>
            <a:ext cx="6106800" cy="22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8" name="Google Shape;388;p48"/>
          <p:cNvSpPr/>
          <p:nvPr>
            <p:ph idx="2" type="pic"/>
          </p:nvPr>
        </p:nvSpPr>
        <p:spPr>
          <a:xfrm>
            <a:off x="6711867" y="167467"/>
            <a:ext cx="5312400" cy="610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89" name="Google Shape;389;p48"/>
          <p:cNvSpPr txBox="1"/>
          <p:nvPr>
            <p:ph idx="1" type="subTitle"/>
          </p:nvPr>
        </p:nvSpPr>
        <p:spPr>
          <a:xfrm>
            <a:off x="335200" y="3349967"/>
            <a:ext cx="28539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48"/>
          <p:cNvSpPr txBox="1"/>
          <p:nvPr>
            <p:ph idx="3" type="body"/>
          </p:nvPr>
        </p:nvSpPr>
        <p:spPr>
          <a:xfrm>
            <a:off x="335200" y="4004233"/>
            <a:ext cx="5939100" cy="203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cxnSp>
        <p:nvCxnSpPr>
          <p:cNvPr id="391" name="Google Shape;391;p48"/>
          <p:cNvCxnSpPr/>
          <p:nvPr/>
        </p:nvCxnSpPr>
        <p:spPr>
          <a:xfrm>
            <a:off x="3683000" y="64370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8"/>
          <p:cNvSpPr txBox="1"/>
          <p:nvPr>
            <p:ph idx="4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93" name="Google Shape;393;p48"/>
          <p:cNvSpPr txBox="1"/>
          <p:nvPr>
            <p:ph idx="5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94" name="Google Shape;394;p48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8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">
  <p:cSld name="BIG_NUMBER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9"/>
          <p:cNvSpPr txBox="1"/>
          <p:nvPr>
            <p:ph type="title"/>
          </p:nvPr>
        </p:nvSpPr>
        <p:spPr>
          <a:xfrm>
            <a:off x="163467" y="167467"/>
            <a:ext cx="7611300" cy="7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9pPr>
          </a:lstStyle>
          <a:p/>
        </p:txBody>
      </p:sp>
      <p:cxnSp>
        <p:nvCxnSpPr>
          <p:cNvPr id="399" name="Google Shape;399;p49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49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01" name="Google Shape;401;p49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02" name="Google Shape;402;p49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49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 Timeline">
  <p:cSld name="BIG_NUMBER_4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6" name="Google Shape;406;p50"/>
          <p:cNvCxnSpPr/>
          <p:nvPr/>
        </p:nvCxnSpPr>
        <p:spPr>
          <a:xfrm>
            <a:off x="3523620" y="21987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0"/>
          <p:cNvCxnSpPr/>
          <p:nvPr/>
        </p:nvCxnSpPr>
        <p:spPr>
          <a:xfrm>
            <a:off x="3523467" y="48815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0"/>
          <p:cNvCxnSpPr/>
          <p:nvPr/>
        </p:nvCxnSpPr>
        <p:spPr>
          <a:xfrm>
            <a:off x="3523773" y="31039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50"/>
          <p:cNvCxnSpPr/>
          <p:nvPr/>
        </p:nvCxnSpPr>
        <p:spPr>
          <a:xfrm>
            <a:off x="3523773" y="40091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50"/>
          <p:cNvCxnSpPr/>
          <p:nvPr/>
        </p:nvCxnSpPr>
        <p:spPr>
          <a:xfrm>
            <a:off x="3523773" y="58195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50"/>
          <p:cNvSpPr txBox="1"/>
          <p:nvPr>
            <p:ph type="title"/>
          </p:nvPr>
        </p:nvSpPr>
        <p:spPr>
          <a:xfrm>
            <a:off x="163467" y="167467"/>
            <a:ext cx="7611300" cy="7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9pPr>
          </a:lstStyle>
          <a:p/>
        </p:txBody>
      </p:sp>
      <p:cxnSp>
        <p:nvCxnSpPr>
          <p:cNvPr id="412" name="Google Shape;412;p50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50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4" name="Google Shape;414;p50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5" name="Google Shape;415;p50"/>
          <p:cNvSpPr/>
          <p:nvPr>
            <p:ph idx="3" type="pic"/>
          </p:nvPr>
        </p:nvSpPr>
        <p:spPr>
          <a:xfrm>
            <a:off x="2590600" y="1825467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16" name="Google Shape;416;p50"/>
          <p:cNvSpPr txBox="1"/>
          <p:nvPr>
            <p:ph idx="4" type="title"/>
          </p:nvPr>
        </p:nvSpPr>
        <p:spPr>
          <a:xfrm>
            <a:off x="335200" y="1982900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17" name="Google Shape;417;p50"/>
          <p:cNvSpPr txBox="1"/>
          <p:nvPr>
            <p:ph idx="5" type="subTitle"/>
          </p:nvPr>
        </p:nvSpPr>
        <p:spPr>
          <a:xfrm>
            <a:off x="335345" y="2218033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8" name="Google Shape;418;p50"/>
          <p:cNvSpPr/>
          <p:nvPr>
            <p:ph idx="6" type="pic"/>
          </p:nvPr>
        </p:nvSpPr>
        <p:spPr>
          <a:xfrm>
            <a:off x="2590733" y="4536317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19" name="Google Shape;419;p50"/>
          <p:cNvSpPr txBox="1"/>
          <p:nvPr>
            <p:ph idx="7" type="title"/>
          </p:nvPr>
        </p:nvSpPr>
        <p:spPr>
          <a:xfrm>
            <a:off x="335333" y="2884933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0" name="Google Shape;420;p50"/>
          <p:cNvSpPr txBox="1"/>
          <p:nvPr>
            <p:ph idx="8" type="subTitle"/>
          </p:nvPr>
        </p:nvSpPr>
        <p:spPr>
          <a:xfrm>
            <a:off x="335478" y="3120067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21" name="Google Shape;421;p50"/>
          <p:cNvSpPr/>
          <p:nvPr>
            <p:ph idx="9" type="pic"/>
          </p:nvPr>
        </p:nvSpPr>
        <p:spPr>
          <a:xfrm>
            <a:off x="2590600" y="3632700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22" name="Google Shape;422;p50"/>
          <p:cNvSpPr txBox="1"/>
          <p:nvPr>
            <p:ph idx="13" type="title"/>
          </p:nvPr>
        </p:nvSpPr>
        <p:spPr>
          <a:xfrm>
            <a:off x="335200" y="3790133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3" name="Google Shape;423;p50"/>
          <p:cNvSpPr txBox="1"/>
          <p:nvPr>
            <p:ph idx="14" type="subTitle"/>
          </p:nvPr>
        </p:nvSpPr>
        <p:spPr>
          <a:xfrm>
            <a:off x="335345" y="4025267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24" name="Google Shape;424;p50"/>
          <p:cNvSpPr/>
          <p:nvPr>
            <p:ph idx="15" type="pic"/>
          </p:nvPr>
        </p:nvSpPr>
        <p:spPr>
          <a:xfrm>
            <a:off x="2590600" y="2729067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25" name="Google Shape;425;p50"/>
          <p:cNvSpPr txBox="1"/>
          <p:nvPr>
            <p:ph idx="16" type="title"/>
          </p:nvPr>
        </p:nvSpPr>
        <p:spPr>
          <a:xfrm>
            <a:off x="335200" y="4693750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6" name="Google Shape;426;p50"/>
          <p:cNvSpPr txBox="1"/>
          <p:nvPr>
            <p:ph idx="17" type="subTitle"/>
          </p:nvPr>
        </p:nvSpPr>
        <p:spPr>
          <a:xfrm>
            <a:off x="335345" y="4928883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27" name="Google Shape;427;p50"/>
          <p:cNvSpPr/>
          <p:nvPr>
            <p:ph idx="18" type="pic"/>
          </p:nvPr>
        </p:nvSpPr>
        <p:spPr>
          <a:xfrm>
            <a:off x="2590600" y="5439917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28" name="Google Shape;428;p50"/>
          <p:cNvSpPr txBox="1"/>
          <p:nvPr>
            <p:ph idx="19" type="title"/>
          </p:nvPr>
        </p:nvSpPr>
        <p:spPr>
          <a:xfrm>
            <a:off x="335200" y="5597350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29" name="Google Shape;429;p50"/>
          <p:cNvSpPr txBox="1"/>
          <p:nvPr>
            <p:ph idx="20" type="subTitle"/>
          </p:nvPr>
        </p:nvSpPr>
        <p:spPr>
          <a:xfrm>
            <a:off x="335345" y="5832483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30" name="Google Shape;430;p50"/>
          <p:cNvSpPr txBox="1"/>
          <p:nvPr/>
        </p:nvSpPr>
        <p:spPr>
          <a:xfrm>
            <a:off x="335762" y="1176083"/>
            <a:ext cx="19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Role</a:t>
            </a:r>
            <a:endParaRPr sz="13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" name="Google Shape;431;p50"/>
          <p:cNvSpPr txBox="1"/>
          <p:nvPr>
            <p:ph idx="21" type="subTitle"/>
          </p:nvPr>
        </p:nvSpPr>
        <p:spPr>
          <a:xfrm>
            <a:off x="3523667" y="1126733"/>
            <a:ext cx="2779500" cy="52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32" name="Google Shape;432;p50"/>
          <p:cNvSpPr txBox="1"/>
          <p:nvPr>
            <p:ph idx="22" type="subTitle"/>
          </p:nvPr>
        </p:nvSpPr>
        <p:spPr>
          <a:xfrm>
            <a:off x="6303600" y="1126733"/>
            <a:ext cx="2779500" cy="52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33" name="Google Shape;433;p50"/>
          <p:cNvSpPr txBox="1"/>
          <p:nvPr>
            <p:ph idx="23" type="subTitle"/>
          </p:nvPr>
        </p:nvSpPr>
        <p:spPr>
          <a:xfrm>
            <a:off x="9080333" y="1126733"/>
            <a:ext cx="2779500" cy="52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434" name="Google Shape;434;p50"/>
          <p:cNvCxnSpPr/>
          <p:nvPr/>
        </p:nvCxnSpPr>
        <p:spPr>
          <a:xfrm>
            <a:off x="335467" y="1659000"/>
            <a:ext cx="11522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50"/>
          <p:cNvSpPr txBox="1"/>
          <p:nvPr>
            <p:ph idx="24" type="subTitle"/>
          </p:nvPr>
        </p:nvSpPr>
        <p:spPr>
          <a:xfrm>
            <a:off x="335200" y="1130600"/>
            <a:ext cx="3188400" cy="528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36" name="Google Shape;436;p50"/>
          <p:cNvCxnSpPr/>
          <p:nvPr/>
        </p:nvCxnSpPr>
        <p:spPr>
          <a:xfrm>
            <a:off x="6301967" y="1126717"/>
            <a:ext cx="0" cy="523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50"/>
          <p:cNvCxnSpPr/>
          <p:nvPr/>
        </p:nvCxnSpPr>
        <p:spPr>
          <a:xfrm>
            <a:off x="9080333" y="1140083"/>
            <a:ext cx="0" cy="523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50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0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ope">
  <p:cSld name="BIG_NUMBER_3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51"/>
          <p:cNvSpPr txBox="1"/>
          <p:nvPr>
            <p:ph type="title"/>
          </p:nvPr>
        </p:nvSpPr>
        <p:spPr>
          <a:xfrm>
            <a:off x="3523467" y="1362267"/>
            <a:ext cx="5146500" cy="3711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Libre Baskerville"/>
              <a:buNone/>
              <a:defRPr sz="7500"/>
            </a:lvl9pPr>
          </a:lstStyle>
          <a:p/>
        </p:txBody>
      </p:sp>
      <p:cxnSp>
        <p:nvCxnSpPr>
          <p:cNvPr id="443" name="Google Shape;443;p51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51"/>
          <p:cNvSpPr txBox="1"/>
          <p:nvPr>
            <p:ph idx="1" type="subTitle"/>
          </p:nvPr>
        </p:nvSpPr>
        <p:spPr>
          <a:xfrm>
            <a:off x="336733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45" name="Google Shape;445;p51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46" name="Google Shape;446;p51"/>
          <p:cNvSpPr/>
          <p:nvPr/>
        </p:nvSpPr>
        <p:spPr>
          <a:xfrm>
            <a:off x="3523467" y="1362200"/>
            <a:ext cx="5146500" cy="371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51"/>
          <p:cNvSpPr/>
          <p:nvPr/>
        </p:nvSpPr>
        <p:spPr>
          <a:xfrm>
            <a:off x="335200" y="1362200"/>
            <a:ext cx="3020700" cy="1120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51"/>
          <p:cNvSpPr/>
          <p:nvPr/>
        </p:nvSpPr>
        <p:spPr>
          <a:xfrm>
            <a:off x="335200" y="3952979"/>
            <a:ext cx="3020700" cy="1120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1"/>
          <p:cNvSpPr/>
          <p:nvPr/>
        </p:nvSpPr>
        <p:spPr>
          <a:xfrm>
            <a:off x="335200" y="2657608"/>
            <a:ext cx="3020700" cy="1120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51"/>
          <p:cNvSpPr/>
          <p:nvPr/>
        </p:nvSpPr>
        <p:spPr>
          <a:xfrm>
            <a:off x="8836200" y="1362200"/>
            <a:ext cx="3020700" cy="1120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51"/>
          <p:cNvSpPr/>
          <p:nvPr/>
        </p:nvSpPr>
        <p:spPr>
          <a:xfrm>
            <a:off x="8836200" y="3952933"/>
            <a:ext cx="3020700" cy="1120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51"/>
          <p:cNvSpPr/>
          <p:nvPr/>
        </p:nvSpPr>
        <p:spPr>
          <a:xfrm>
            <a:off x="8835800" y="2657600"/>
            <a:ext cx="3020700" cy="11208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1"/>
          <p:cNvSpPr txBox="1"/>
          <p:nvPr>
            <p:ph idx="3" type="subTitle"/>
          </p:nvPr>
        </p:nvSpPr>
        <p:spPr>
          <a:xfrm>
            <a:off x="335067" y="1362200"/>
            <a:ext cx="3020700" cy="112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54" name="Google Shape;454;p51"/>
          <p:cNvSpPr txBox="1"/>
          <p:nvPr>
            <p:ph idx="4" type="subTitle"/>
          </p:nvPr>
        </p:nvSpPr>
        <p:spPr>
          <a:xfrm>
            <a:off x="336733" y="2657583"/>
            <a:ext cx="3020700" cy="112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55" name="Google Shape;455;p51"/>
          <p:cNvSpPr txBox="1"/>
          <p:nvPr>
            <p:ph idx="5" type="subTitle"/>
          </p:nvPr>
        </p:nvSpPr>
        <p:spPr>
          <a:xfrm>
            <a:off x="336333" y="3952983"/>
            <a:ext cx="3020700" cy="112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56" name="Google Shape;456;p51"/>
          <p:cNvSpPr txBox="1"/>
          <p:nvPr>
            <p:ph idx="6" type="subTitle"/>
          </p:nvPr>
        </p:nvSpPr>
        <p:spPr>
          <a:xfrm>
            <a:off x="8836200" y="3952983"/>
            <a:ext cx="3020700" cy="112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57" name="Google Shape;457;p51"/>
          <p:cNvSpPr txBox="1"/>
          <p:nvPr>
            <p:ph idx="7" type="subTitle"/>
          </p:nvPr>
        </p:nvSpPr>
        <p:spPr>
          <a:xfrm>
            <a:off x="8835800" y="2657550"/>
            <a:ext cx="3020700" cy="112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58" name="Google Shape;458;p51"/>
          <p:cNvSpPr txBox="1"/>
          <p:nvPr>
            <p:ph idx="8" type="subTitle"/>
          </p:nvPr>
        </p:nvSpPr>
        <p:spPr>
          <a:xfrm>
            <a:off x="8837333" y="1362183"/>
            <a:ext cx="3020700" cy="112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459" name="Google Shape;459;p51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1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ssignments">
  <p:cSld name="BIG_NUMBER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52"/>
          <p:cNvSpPr txBox="1"/>
          <p:nvPr>
            <p:ph type="title"/>
          </p:nvPr>
        </p:nvSpPr>
        <p:spPr>
          <a:xfrm>
            <a:off x="163467" y="167467"/>
            <a:ext cx="7611300" cy="7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9pPr>
          </a:lstStyle>
          <a:p/>
        </p:txBody>
      </p:sp>
      <p:cxnSp>
        <p:nvCxnSpPr>
          <p:cNvPr id="464" name="Google Shape;464;p52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52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66" name="Google Shape;466;p52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cxnSp>
        <p:nvCxnSpPr>
          <p:cNvPr id="467" name="Google Shape;467;p52"/>
          <p:cNvCxnSpPr/>
          <p:nvPr/>
        </p:nvCxnSpPr>
        <p:spPr>
          <a:xfrm>
            <a:off x="3523620" y="21987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2"/>
          <p:cNvCxnSpPr/>
          <p:nvPr/>
        </p:nvCxnSpPr>
        <p:spPr>
          <a:xfrm>
            <a:off x="3523467" y="49143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52"/>
          <p:cNvCxnSpPr/>
          <p:nvPr/>
        </p:nvCxnSpPr>
        <p:spPr>
          <a:xfrm>
            <a:off x="3523773" y="31039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52"/>
          <p:cNvCxnSpPr/>
          <p:nvPr/>
        </p:nvCxnSpPr>
        <p:spPr>
          <a:xfrm>
            <a:off x="3523773" y="40091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52"/>
          <p:cNvCxnSpPr/>
          <p:nvPr/>
        </p:nvCxnSpPr>
        <p:spPr>
          <a:xfrm>
            <a:off x="3523773" y="5819500"/>
            <a:ext cx="8334900" cy="8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52"/>
          <p:cNvSpPr/>
          <p:nvPr>
            <p:ph idx="3" type="pic"/>
          </p:nvPr>
        </p:nvSpPr>
        <p:spPr>
          <a:xfrm>
            <a:off x="2590600" y="1825467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3" name="Google Shape;473;p52"/>
          <p:cNvSpPr txBox="1"/>
          <p:nvPr>
            <p:ph idx="4" type="title"/>
          </p:nvPr>
        </p:nvSpPr>
        <p:spPr>
          <a:xfrm>
            <a:off x="335200" y="1982900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74" name="Google Shape;474;p52"/>
          <p:cNvSpPr txBox="1"/>
          <p:nvPr>
            <p:ph idx="5" type="subTitle"/>
          </p:nvPr>
        </p:nvSpPr>
        <p:spPr>
          <a:xfrm>
            <a:off x="335345" y="2218033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5" name="Google Shape;475;p52"/>
          <p:cNvSpPr/>
          <p:nvPr>
            <p:ph idx="6" type="pic"/>
          </p:nvPr>
        </p:nvSpPr>
        <p:spPr>
          <a:xfrm>
            <a:off x="2590733" y="4536317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6" name="Google Shape;476;p52"/>
          <p:cNvSpPr txBox="1"/>
          <p:nvPr>
            <p:ph idx="7" type="title"/>
          </p:nvPr>
        </p:nvSpPr>
        <p:spPr>
          <a:xfrm>
            <a:off x="335333" y="2884933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77" name="Google Shape;477;p52"/>
          <p:cNvSpPr txBox="1"/>
          <p:nvPr>
            <p:ph idx="8" type="subTitle"/>
          </p:nvPr>
        </p:nvSpPr>
        <p:spPr>
          <a:xfrm>
            <a:off x="335478" y="3120067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78" name="Google Shape;478;p52"/>
          <p:cNvSpPr/>
          <p:nvPr>
            <p:ph idx="9" type="pic"/>
          </p:nvPr>
        </p:nvSpPr>
        <p:spPr>
          <a:xfrm>
            <a:off x="2590600" y="3632700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9" name="Google Shape;479;p52"/>
          <p:cNvSpPr txBox="1"/>
          <p:nvPr>
            <p:ph idx="13" type="title"/>
          </p:nvPr>
        </p:nvSpPr>
        <p:spPr>
          <a:xfrm>
            <a:off x="335200" y="3790133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80" name="Google Shape;480;p52"/>
          <p:cNvSpPr txBox="1"/>
          <p:nvPr>
            <p:ph idx="14" type="subTitle"/>
          </p:nvPr>
        </p:nvSpPr>
        <p:spPr>
          <a:xfrm>
            <a:off x="335345" y="4025267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81" name="Google Shape;481;p52"/>
          <p:cNvSpPr/>
          <p:nvPr>
            <p:ph idx="15" type="pic"/>
          </p:nvPr>
        </p:nvSpPr>
        <p:spPr>
          <a:xfrm>
            <a:off x="2590600" y="2729067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2" name="Google Shape;482;p52"/>
          <p:cNvSpPr txBox="1"/>
          <p:nvPr>
            <p:ph idx="16" type="title"/>
          </p:nvPr>
        </p:nvSpPr>
        <p:spPr>
          <a:xfrm>
            <a:off x="335200" y="4693750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83" name="Google Shape;483;p52"/>
          <p:cNvSpPr txBox="1"/>
          <p:nvPr>
            <p:ph idx="17" type="subTitle"/>
          </p:nvPr>
        </p:nvSpPr>
        <p:spPr>
          <a:xfrm>
            <a:off x="335345" y="4928883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84" name="Google Shape;484;p52"/>
          <p:cNvSpPr/>
          <p:nvPr>
            <p:ph idx="18" type="pic"/>
          </p:nvPr>
        </p:nvSpPr>
        <p:spPr>
          <a:xfrm>
            <a:off x="2590600" y="5439917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5" name="Google Shape;485;p52"/>
          <p:cNvSpPr txBox="1"/>
          <p:nvPr>
            <p:ph idx="19" type="title"/>
          </p:nvPr>
        </p:nvSpPr>
        <p:spPr>
          <a:xfrm>
            <a:off x="335200" y="5597350"/>
            <a:ext cx="21252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86" name="Google Shape;486;p52"/>
          <p:cNvSpPr txBox="1"/>
          <p:nvPr>
            <p:ph idx="20" type="subTitle"/>
          </p:nvPr>
        </p:nvSpPr>
        <p:spPr>
          <a:xfrm>
            <a:off x="335345" y="5832483"/>
            <a:ext cx="21252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87" name="Google Shape;487;p52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52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put">
  <p:cSld name="BIG_NUMBER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3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53"/>
          <p:cNvSpPr txBox="1"/>
          <p:nvPr>
            <p:ph type="title"/>
          </p:nvPr>
        </p:nvSpPr>
        <p:spPr>
          <a:xfrm>
            <a:off x="163467" y="167467"/>
            <a:ext cx="9569100" cy="72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Libre Baskerville"/>
              <a:buNone/>
              <a:defRPr sz="4800"/>
            </a:lvl9pPr>
          </a:lstStyle>
          <a:p/>
        </p:txBody>
      </p:sp>
      <p:cxnSp>
        <p:nvCxnSpPr>
          <p:cNvPr id="492" name="Google Shape;492;p53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3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94" name="Google Shape;494;p53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95" name="Google Shape;495;p53"/>
          <p:cNvSpPr/>
          <p:nvPr>
            <p:ph idx="3" type="pic"/>
          </p:nvPr>
        </p:nvSpPr>
        <p:spPr>
          <a:xfrm>
            <a:off x="931533" y="1866733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96" name="Google Shape;496;p53"/>
          <p:cNvSpPr txBox="1"/>
          <p:nvPr>
            <p:ph idx="4" type="title"/>
          </p:nvPr>
        </p:nvSpPr>
        <p:spPr>
          <a:xfrm>
            <a:off x="335200" y="2723500"/>
            <a:ext cx="19575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497" name="Google Shape;497;p53"/>
          <p:cNvSpPr txBox="1"/>
          <p:nvPr>
            <p:ph idx="5" type="subTitle"/>
          </p:nvPr>
        </p:nvSpPr>
        <p:spPr>
          <a:xfrm>
            <a:off x="335333" y="2958633"/>
            <a:ext cx="1957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98" name="Google Shape;498;p53"/>
          <p:cNvSpPr/>
          <p:nvPr>
            <p:ph idx="6" type="pic"/>
          </p:nvPr>
        </p:nvSpPr>
        <p:spPr>
          <a:xfrm>
            <a:off x="8107400" y="1866733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99" name="Google Shape;499;p53"/>
          <p:cNvSpPr txBox="1"/>
          <p:nvPr>
            <p:ph idx="7" type="title"/>
          </p:nvPr>
        </p:nvSpPr>
        <p:spPr>
          <a:xfrm>
            <a:off x="2704133" y="2723500"/>
            <a:ext cx="19575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00" name="Google Shape;500;p53"/>
          <p:cNvSpPr txBox="1"/>
          <p:nvPr>
            <p:ph idx="8" type="subTitle"/>
          </p:nvPr>
        </p:nvSpPr>
        <p:spPr>
          <a:xfrm>
            <a:off x="2704267" y="2958633"/>
            <a:ext cx="1957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01" name="Google Shape;501;p53"/>
          <p:cNvSpPr/>
          <p:nvPr>
            <p:ph idx="9" type="pic"/>
          </p:nvPr>
        </p:nvSpPr>
        <p:spPr>
          <a:xfrm>
            <a:off x="5714000" y="1866733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2" name="Google Shape;502;p53"/>
          <p:cNvSpPr txBox="1"/>
          <p:nvPr>
            <p:ph idx="13" type="title"/>
          </p:nvPr>
        </p:nvSpPr>
        <p:spPr>
          <a:xfrm>
            <a:off x="5117667" y="2723500"/>
            <a:ext cx="19575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03" name="Google Shape;503;p53"/>
          <p:cNvSpPr txBox="1"/>
          <p:nvPr>
            <p:ph idx="14" type="subTitle"/>
          </p:nvPr>
        </p:nvSpPr>
        <p:spPr>
          <a:xfrm>
            <a:off x="5117800" y="2958633"/>
            <a:ext cx="1957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04" name="Google Shape;504;p53"/>
          <p:cNvSpPr/>
          <p:nvPr>
            <p:ph idx="15" type="pic"/>
          </p:nvPr>
        </p:nvSpPr>
        <p:spPr>
          <a:xfrm>
            <a:off x="3300333" y="1866733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5" name="Google Shape;505;p53"/>
          <p:cNvSpPr txBox="1"/>
          <p:nvPr>
            <p:ph idx="16" type="title"/>
          </p:nvPr>
        </p:nvSpPr>
        <p:spPr>
          <a:xfrm>
            <a:off x="7511067" y="2723500"/>
            <a:ext cx="19575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06" name="Google Shape;506;p53"/>
          <p:cNvSpPr txBox="1"/>
          <p:nvPr>
            <p:ph idx="17" type="subTitle"/>
          </p:nvPr>
        </p:nvSpPr>
        <p:spPr>
          <a:xfrm>
            <a:off x="7511200" y="2958633"/>
            <a:ext cx="1957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07" name="Google Shape;507;p53"/>
          <p:cNvSpPr/>
          <p:nvPr>
            <p:ph idx="18" type="pic"/>
          </p:nvPr>
        </p:nvSpPr>
        <p:spPr>
          <a:xfrm>
            <a:off x="10496600" y="1866733"/>
            <a:ext cx="765300" cy="76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8" name="Google Shape;508;p53"/>
          <p:cNvSpPr txBox="1"/>
          <p:nvPr>
            <p:ph idx="19" type="title"/>
          </p:nvPr>
        </p:nvSpPr>
        <p:spPr>
          <a:xfrm>
            <a:off x="9900267" y="2723500"/>
            <a:ext cx="1957500" cy="2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09" name="Google Shape;509;p53"/>
          <p:cNvSpPr txBox="1"/>
          <p:nvPr>
            <p:ph idx="20" type="subTitle"/>
          </p:nvPr>
        </p:nvSpPr>
        <p:spPr>
          <a:xfrm>
            <a:off x="9900400" y="2958633"/>
            <a:ext cx="1957500" cy="2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10" name="Google Shape;510;p53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53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Went Well">
  <p:cSld name="CUSTOM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4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54"/>
          <p:cNvSpPr/>
          <p:nvPr/>
        </p:nvSpPr>
        <p:spPr>
          <a:xfrm>
            <a:off x="6542800" y="167467"/>
            <a:ext cx="5481600" cy="6101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4"/>
          <p:cNvSpPr txBox="1"/>
          <p:nvPr>
            <p:ph idx="1" type="body"/>
          </p:nvPr>
        </p:nvSpPr>
        <p:spPr>
          <a:xfrm>
            <a:off x="6957400" y="1629867"/>
            <a:ext cx="4652400" cy="317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●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○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■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●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○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■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●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○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■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16" name="Google Shape;516;p54"/>
          <p:cNvSpPr txBox="1"/>
          <p:nvPr>
            <p:ph type="title"/>
          </p:nvPr>
        </p:nvSpPr>
        <p:spPr>
          <a:xfrm>
            <a:off x="167600" y="167467"/>
            <a:ext cx="6106800" cy="22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517" name="Google Shape;517;p54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54"/>
          <p:cNvSpPr txBox="1"/>
          <p:nvPr>
            <p:ph idx="2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19" name="Google Shape;519;p54"/>
          <p:cNvSpPr txBox="1"/>
          <p:nvPr>
            <p:ph idx="3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20" name="Google Shape;520;p54"/>
          <p:cNvSpPr/>
          <p:nvPr/>
        </p:nvSpPr>
        <p:spPr>
          <a:xfrm rot="-1123205">
            <a:off x="136035" y="5364452"/>
            <a:ext cx="2412245" cy="803996"/>
          </a:xfrm>
          <a:prstGeom prst="flowChartTermina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54"/>
          <p:cNvSpPr/>
          <p:nvPr/>
        </p:nvSpPr>
        <p:spPr>
          <a:xfrm rot="128001">
            <a:off x="1938776" y="4353337"/>
            <a:ext cx="2412394" cy="804021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54"/>
          <p:cNvSpPr/>
          <p:nvPr/>
        </p:nvSpPr>
        <p:spPr>
          <a:xfrm rot="-1085825">
            <a:off x="2317333" y="5375541"/>
            <a:ext cx="2412223" cy="803983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54"/>
          <p:cNvSpPr/>
          <p:nvPr/>
        </p:nvSpPr>
        <p:spPr>
          <a:xfrm rot="2535438">
            <a:off x="4243686" y="5083558"/>
            <a:ext cx="2412273" cy="804003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54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54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Could Be Better">
  <p:cSld name="CUSTOM_1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5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55"/>
          <p:cNvSpPr/>
          <p:nvPr/>
        </p:nvSpPr>
        <p:spPr>
          <a:xfrm>
            <a:off x="6542800" y="167467"/>
            <a:ext cx="5481600" cy="6101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5"/>
          <p:cNvSpPr txBox="1"/>
          <p:nvPr>
            <p:ph type="title"/>
          </p:nvPr>
        </p:nvSpPr>
        <p:spPr>
          <a:xfrm>
            <a:off x="167600" y="167467"/>
            <a:ext cx="6106800" cy="22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530" name="Google Shape;530;p55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55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32" name="Google Shape;532;p55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33" name="Google Shape;533;p55"/>
          <p:cNvSpPr/>
          <p:nvPr/>
        </p:nvSpPr>
        <p:spPr>
          <a:xfrm rot="-124614">
            <a:off x="2857627" y="4286496"/>
            <a:ext cx="2412361" cy="803995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55"/>
          <p:cNvSpPr/>
          <p:nvPr/>
        </p:nvSpPr>
        <p:spPr>
          <a:xfrm rot="1146885">
            <a:off x="3667453" y="5353311"/>
            <a:ext cx="2412231" cy="804009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55"/>
          <p:cNvSpPr/>
          <p:nvPr/>
        </p:nvSpPr>
        <p:spPr>
          <a:xfrm rot="77">
            <a:off x="297159" y="5625192"/>
            <a:ext cx="2412234" cy="804006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55"/>
          <p:cNvSpPr/>
          <p:nvPr/>
        </p:nvSpPr>
        <p:spPr>
          <a:xfrm rot="2535438">
            <a:off x="1703069" y="5083558"/>
            <a:ext cx="2412273" cy="804003"/>
          </a:xfrm>
          <a:prstGeom prst="flowChartTermina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55"/>
          <p:cNvSpPr txBox="1"/>
          <p:nvPr>
            <p:ph idx="3" type="body"/>
          </p:nvPr>
        </p:nvSpPr>
        <p:spPr>
          <a:xfrm>
            <a:off x="6957400" y="1629867"/>
            <a:ext cx="4652400" cy="317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●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○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■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●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○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■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●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○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Char char="■"/>
              <a:defRPr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38" name="Google Shape;538;p55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55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bg>
      <p:bgPr>
        <a:solidFill>
          <a:schemeClr val="dk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6"/>
          <p:cNvSpPr txBox="1"/>
          <p:nvPr>
            <p:ph type="title"/>
          </p:nvPr>
        </p:nvSpPr>
        <p:spPr>
          <a:xfrm>
            <a:off x="167600" y="167467"/>
            <a:ext cx="6106800" cy="22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3" name="Google Shape;543;p56"/>
          <p:cNvSpPr txBox="1"/>
          <p:nvPr>
            <p:ph idx="1" type="subTitle"/>
          </p:nvPr>
        </p:nvSpPr>
        <p:spPr>
          <a:xfrm>
            <a:off x="7774667" y="167467"/>
            <a:ext cx="28539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4" name="Google Shape;544;p56"/>
          <p:cNvSpPr txBox="1"/>
          <p:nvPr>
            <p:ph idx="2" type="body"/>
          </p:nvPr>
        </p:nvSpPr>
        <p:spPr>
          <a:xfrm>
            <a:off x="7774667" y="1031100"/>
            <a:ext cx="4249500" cy="343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45" name="Google Shape;545;p56"/>
          <p:cNvCxnSpPr/>
          <p:nvPr/>
        </p:nvCxnSpPr>
        <p:spPr>
          <a:xfrm>
            <a:off x="3683000" y="64370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56"/>
          <p:cNvSpPr txBox="1"/>
          <p:nvPr>
            <p:ph idx="3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7" name="Google Shape;547;p56"/>
          <p:cNvSpPr txBox="1"/>
          <p:nvPr>
            <p:ph idx="4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8" name="Google Shape;548;p56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56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7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57"/>
          <p:cNvSpPr txBox="1"/>
          <p:nvPr>
            <p:ph idx="1" type="subTitle"/>
          </p:nvPr>
        </p:nvSpPr>
        <p:spPr>
          <a:xfrm>
            <a:off x="3324767" y="5523756"/>
            <a:ext cx="5542800" cy="359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53" name="Google Shape;553;p57"/>
          <p:cNvSpPr/>
          <p:nvPr/>
        </p:nvSpPr>
        <p:spPr>
          <a:xfrm rot="5400000">
            <a:off x="335083" y="633667"/>
            <a:ext cx="5116500" cy="5116500"/>
          </a:xfrm>
          <a:prstGeom prst="pie">
            <a:avLst>
              <a:gd fmla="val 12366" name="adj1"/>
              <a:gd fmla="val 108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7"/>
          <p:cNvSpPr/>
          <p:nvPr/>
        </p:nvSpPr>
        <p:spPr>
          <a:xfrm rot="-5400000">
            <a:off x="6711850" y="620267"/>
            <a:ext cx="5143200" cy="5143200"/>
          </a:xfrm>
          <a:prstGeom prst="pie">
            <a:avLst>
              <a:gd fmla="val 12366" name="adj1"/>
              <a:gd fmla="val 10819259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7"/>
          <p:cNvSpPr txBox="1"/>
          <p:nvPr>
            <p:ph type="title"/>
          </p:nvPr>
        </p:nvSpPr>
        <p:spPr>
          <a:xfrm>
            <a:off x="3324600" y="878267"/>
            <a:ext cx="5542800" cy="460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bre Baskerville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56" name="Google Shape;556;p57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57"/>
          <p:cNvSpPr txBox="1"/>
          <p:nvPr>
            <p:ph idx="2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58" name="Google Shape;558;p57"/>
          <p:cNvSpPr txBox="1"/>
          <p:nvPr>
            <p:ph idx="3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59" name="Google Shape;559;p57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57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type="blank">
  <p:cSld name="BLANK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8"/>
          <p:cNvSpPr/>
          <p:nvPr>
            <p:ph idx="2" type="pic"/>
          </p:nvPr>
        </p:nvSpPr>
        <p:spPr>
          <a:xfrm>
            <a:off x="167600" y="167467"/>
            <a:ext cx="11857200" cy="327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63" name="Google Shape;563;p58"/>
          <p:cNvSpPr txBox="1"/>
          <p:nvPr>
            <p:ph type="title"/>
          </p:nvPr>
        </p:nvSpPr>
        <p:spPr>
          <a:xfrm>
            <a:off x="167600" y="4311300"/>
            <a:ext cx="11690700" cy="195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b="1" sz="12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ibre Baskerville"/>
              <a:buNone/>
              <a:defRPr b="1" sz="1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ibre Baskerville"/>
              <a:buNone/>
              <a:defRPr b="1" sz="1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ibre Baskerville"/>
              <a:buNone/>
              <a:defRPr b="1" sz="1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ibre Baskerville"/>
              <a:buNone/>
              <a:defRPr b="1" sz="1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ibre Baskerville"/>
              <a:buNone/>
              <a:defRPr b="1" sz="1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ibre Baskerville"/>
              <a:buNone/>
              <a:defRPr b="1" sz="1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ibre Baskerville"/>
              <a:buNone/>
              <a:defRPr b="1" sz="1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Libre Baskerville"/>
              <a:buNone/>
              <a:defRPr b="1" sz="1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ope">
  <p:cSld name="CUSTOM_9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9"/>
          <p:cNvSpPr txBox="1"/>
          <p:nvPr>
            <p:ph type="title"/>
          </p:nvPr>
        </p:nvSpPr>
        <p:spPr>
          <a:xfrm>
            <a:off x="167600" y="167467"/>
            <a:ext cx="11690700" cy="22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6" name="Google Shape;566;p59"/>
          <p:cNvSpPr/>
          <p:nvPr/>
        </p:nvSpPr>
        <p:spPr>
          <a:xfrm>
            <a:off x="867" y="1860600"/>
            <a:ext cx="12190800" cy="68580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9"/>
          <p:cNvSpPr/>
          <p:nvPr/>
        </p:nvSpPr>
        <p:spPr>
          <a:xfrm>
            <a:off x="1985" y="2775000"/>
            <a:ext cx="12190800" cy="5509200"/>
          </a:xfrm>
          <a:prstGeom prst="roundRect">
            <a:avLst>
              <a:gd fmla="val 1953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9"/>
          <p:cNvSpPr/>
          <p:nvPr/>
        </p:nvSpPr>
        <p:spPr>
          <a:xfrm>
            <a:off x="867" y="3689400"/>
            <a:ext cx="12190800" cy="4313700"/>
          </a:xfrm>
          <a:prstGeom prst="roundRect">
            <a:avLst>
              <a:gd fmla="val 2530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9"/>
          <p:cNvSpPr/>
          <p:nvPr/>
        </p:nvSpPr>
        <p:spPr>
          <a:xfrm>
            <a:off x="1985" y="4603800"/>
            <a:ext cx="12190800" cy="3072000"/>
          </a:xfrm>
          <a:prstGeom prst="roundRect">
            <a:avLst>
              <a:gd fmla="val 3551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9"/>
          <p:cNvSpPr/>
          <p:nvPr/>
        </p:nvSpPr>
        <p:spPr>
          <a:xfrm>
            <a:off x="867" y="5518200"/>
            <a:ext cx="12190800" cy="3769500"/>
          </a:xfrm>
          <a:prstGeom prst="roundRect">
            <a:avLst>
              <a:gd fmla="val 2904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9"/>
          <p:cNvSpPr txBox="1"/>
          <p:nvPr>
            <p:ph idx="2" type="title"/>
          </p:nvPr>
        </p:nvSpPr>
        <p:spPr>
          <a:xfrm>
            <a:off x="335067" y="18606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72" name="Google Shape;572;p59"/>
          <p:cNvSpPr txBox="1"/>
          <p:nvPr>
            <p:ph idx="3" type="title"/>
          </p:nvPr>
        </p:nvSpPr>
        <p:spPr>
          <a:xfrm>
            <a:off x="1397867" y="27750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73" name="Google Shape;573;p59"/>
          <p:cNvSpPr txBox="1"/>
          <p:nvPr>
            <p:ph idx="4" type="title"/>
          </p:nvPr>
        </p:nvSpPr>
        <p:spPr>
          <a:xfrm>
            <a:off x="2991400" y="36894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74" name="Google Shape;574;p59"/>
          <p:cNvSpPr txBox="1"/>
          <p:nvPr>
            <p:ph idx="5" type="title"/>
          </p:nvPr>
        </p:nvSpPr>
        <p:spPr>
          <a:xfrm>
            <a:off x="4586267" y="46038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75" name="Google Shape;575;p59"/>
          <p:cNvSpPr txBox="1"/>
          <p:nvPr>
            <p:ph idx="6" type="title"/>
          </p:nvPr>
        </p:nvSpPr>
        <p:spPr>
          <a:xfrm>
            <a:off x="5649067" y="55182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">
  <p:cSld name="CUSTOM_9_2">
    <p:bg>
      <p:bgPr>
        <a:solidFill>
          <a:schemeClr val="dk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0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60"/>
          <p:cNvSpPr txBox="1"/>
          <p:nvPr>
            <p:ph type="title"/>
          </p:nvPr>
        </p:nvSpPr>
        <p:spPr>
          <a:xfrm>
            <a:off x="167600" y="167467"/>
            <a:ext cx="8502300" cy="22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579" name="Google Shape;579;p60"/>
          <p:cNvCxnSpPr/>
          <p:nvPr/>
        </p:nvCxnSpPr>
        <p:spPr>
          <a:xfrm>
            <a:off x="3683000" y="6437000"/>
            <a:ext cx="0" cy="422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60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1" name="Google Shape;581;p60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82" name="Google Shape;582;p60"/>
          <p:cNvCxnSpPr/>
          <p:nvPr/>
        </p:nvCxnSpPr>
        <p:spPr>
          <a:xfrm>
            <a:off x="0" y="3265200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60"/>
          <p:cNvCxnSpPr/>
          <p:nvPr/>
        </p:nvCxnSpPr>
        <p:spPr>
          <a:xfrm>
            <a:off x="0" y="4510233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60"/>
          <p:cNvCxnSpPr/>
          <p:nvPr/>
        </p:nvCxnSpPr>
        <p:spPr>
          <a:xfrm>
            <a:off x="0" y="5751667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60"/>
          <p:cNvSpPr/>
          <p:nvPr/>
        </p:nvSpPr>
        <p:spPr>
          <a:xfrm>
            <a:off x="335200" y="2751983"/>
            <a:ext cx="6209100" cy="1033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60"/>
          <p:cNvSpPr txBox="1"/>
          <p:nvPr>
            <p:ph idx="3" type="subTitle"/>
          </p:nvPr>
        </p:nvSpPr>
        <p:spPr>
          <a:xfrm>
            <a:off x="335200" y="2751983"/>
            <a:ext cx="6209100" cy="103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Roboto Medium"/>
              <a:buNone/>
              <a:defRPr b="0"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587" name="Google Shape;587;p60"/>
          <p:cNvSpPr/>
          <p:nvPr/>
        </p:nvSpPr>
        <p:spPr>
          <a:xfrm>
            <a:off x="2991400" y="3993417"/>
            <a:ext cx="6209100" cy="1033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60"/>
          <p:cNvSpPr txBox="1"/>
          <p:nvPr>
            <p:ph idx="4" type="subTitle"/>
          </p:nvPr>
        </p:nvSpPr>
        <p:spPr>
          <a:xfrm>
            <a:off x="2991400" y="3993433"/>
            <a:ext cx="6209100" cy="103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Roboto Medium"/>
              <a:buNone/>
              <a:defRPr b="0"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589" name="Google Shape;589;p60"/>
          <p:cNvSpPr/>
          <p:nvPr/>
        </p:nvSpPr>
        <p:spPr>
          <a:xfrm>
            <a:off x="5649067" y="5234867"/>
            <a:ext cx="6209100" cy="1033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60"/>
          <p:cNvSpPr txBox="1"/>
          <p:nvPr>
            <p:ph idx="5" type="subTitle"/>
          </p:nvPr>
        </p:nvSpPr>
        <p:spPr>
          <a:xfrm>
            <a:off x="5649067" y="5234883"/>
            <a:ext cx="6209100" cy="103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Font typeface="Roboto Medium"/>
              <a:buNone/>
              <a:defRPr b="0"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591" name="Google Shape;591;p60"/>
          <p:cNvSpPr txBox="1"/>
          <p:nvPr>
            <p:ph idx="6" type="subTitle"/>
          </p:nvPr>
        </p:nvSpPr>
        <p:spPr>
          <a:xfrm>
            <a:off x="7774667" y="167467"/>
            <a:ext cx="2853900" cy="54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2" name="Google Shape;592;p60"/>
          <p:cNvSpPr txBox="1"/>
          <p:nvPr>
            <p:ph idx="7" type="body"/>
          </p:nvPr>
        </p:nvSpPr>
        <p:spPr>
          <a:xfrm>
            <a:off x="7774667" y="1031100"/>
            <a:ext cx="4249500" cy="155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3" name="Google Shape;593;p60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60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sks">
  <p:cSld name="CUSTOM_9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/>
          <p:nvPr/>
        </p:nvSpPr>
        <p:spPr>
          <a:xfrm rot="5400000">
            <a:off x="5854900" y="747900"/>
            <a:ext cx="428100" cy="11802300"/>
          </a:xfrm>
          <a:prstGeom prst="round2SameRect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97" name="Google Shape;597;p61"/>
          <p:cNvCxnSpPr/>
          <p:nvPr/>
        </p:nvCxnSpPr>
        <p:spPr>
          <a:xfrm>
            <a:off x="3683000" y="6436467"/>
            <a:ext cx="0" cy="4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61"/>
          <p:cNvSpPr txBox="1"/>
          <p:nvPr>
            <p:ph idx="1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599" name="Google Shape;599;p61"/>
          <p:cNvSpPr txBox="1"/>
          <p:nvPr>
            <p:ph idx="2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00" name="Google Shape;600;p61"/>
          <p:cNvSpPr/>
          <p:nvPr/>
        </p:nvSpPr>
        <p:spPr>
          <a:xfrm>
            <a:off x="8837467" y="2748400"/>
            <a:ext cx="3020700" cy="352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1"/>
          <p:cNvSpPr/>
          <p:nvPr/>
        </p:nvSpPr>
        <p:spPr>
          <a:xfrm>
            <a:off x="4586333" y="2748400"/>
            <a:ext cx="3020700" cy="352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1"/>
          <p:cNvSpPr/>
          <p:nvPr/>
        </p:nvSpPr>
        <p:spPr>
          <a:xfrm>
            <a:off x="335200" y="2748400"/>
            <a:ext cx="3020700" cy="352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1"/>
          <p:cNvSpPr txBox="1"/>
          <p:nvPr>
            <p:ph type="title"/>
          </p:nvPr>
        </p:nvSpPr>
        <p:spPr>
          <a:xfrm>
            <a:off x="167600" y="167467"/>
            <a:ext cx="8502300" cy="22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4" name="Google Shape;604;p61"/>
          <p:cNvSpPr txBox="1"/>
          <p:nvPr>
            <p:ph idx="3" type="title"/>
          </p:nvPr>
        </p:nvSpPr>
        <p:spPr>
          <a:xfrm>
            <a:off x="335367" y="2113867"/>
            <a:ext cx="3020700" cy="63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5" name="Google Shape;605;p61"/>
          <p:cNvSpPr txBox="1"/>
          <p:nvPr>
            <p:ph idx="4" type="title"/>
          </p:nvPr>
        </p:nvSpPr>
        <p:spPr>
          <a:xfrm>
            <a:off x="4586333" y="2113867"/>
            <a:ext cx="3020700" cy="63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6" name="Google Shape;606;p61"/>
          <p:cNvSpPr txBox="1"/>
          <p:nvPr>
            <p:ph idx="5" type="title"/>
          </p:nvPr>
        </p:nvSpPr>
        <p:spPr>
          <a:xfrm>
            <a:off x="8837300" y="2113867"/>
            <a:ext cx="3020700" cy="63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7" name="Google Shape;607;p61"/>
          <p:cNvSpPr/>
          <p:nvPr/>
        </p:nvSpPr>
        <p:spPr>
          <a:xfrm rot="5400000">
            <a:off x="11481617" y="6314450"/>
            <a:ext cx="428100" cy="6588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61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05400" y="0"/>
            <a:ext cx="11581200" cy="2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Libre Baskerville"/>
              <a:buNone/>
              <a:defRPr sz="7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 sz="1900"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 sz="1900"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 sz="1900"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 sz="1900"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 sz="1900"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 sz="1900"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 sz="1900"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Libre Baskerville"/>
              <a:buNone/>
              <a:defRPr sz="1900"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374400" y="3607067"/>
            <a:ext cx="52092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11537833" y="6439133"/>
            <a:ext cx="65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buNone/>
              <a:def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b="1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06">
          <p15:clr>
            <a:srgbClr val="E46962"/>
          </p15:clr>
        </p15:guide>
        <p15:guide id="2" pos="211">
          <p15:clr>
            <a:srgbClr val="E46962"/>
          </p15:clr>
        </p15:guide>
        <p15:guide id="3" orient="horz" pos="105">
          <p15:clr>
            <a:srgbClr val="E46962"/>
          </p15:clr>
        </p15:guide>
        <p15:guide id="4" pos="775">
          <p15:clr>
            <a:srgbClr val="E46962"/>
          </p15:clr>
        </p15:guide>
        <p15:guide id="5" pos="881">
          <p15:clr>
            <a:srgbClr val="E46962"/>
          </p15:clr>
        </p15:guide>
        <p15:guide id="6" pos="1444">
          <p15:clr>
            <a:srgbClr val="E46962"/>
          </p15:clr>
        </p15:guide>
        <p15:guide id="7" pos="1550">
          <p15:clr>
            <a:srgbClr val="E46962"/>
          </p15:clr>
        </p15:guide>
        <p15:guide id="8" pos="2114">
          <p15:clr>
            <a:srgbClr val="E46962"/>
          </p15:clr>
        </p15:guide>
        <p15:guide id="9" pos="2220">
          <p15:clr>
            <a:srgbClr val="E46962"/>
          </p15:clr>
        </p15:guide>
        <p15:guide id="10" pos="2783">
          <p15:clr>
            <a:srgbClr val="E46962"/>
          </p15:clr>
        </p15:guide>
        <p15:guide id="11" pos="2889">
          <p15:clr>
            <a:srgbClr val="E46962"/>
          </p15:clr>
        </p15:guide>
        <p15:guide id="12" pos="3453">
          <p15:clr>
            <a:srgbClr val="E46962"/>
          </p15:clr>
        </p15:guide>
        <p15:guide id="13" pos="3558">
          <p15:clr>
            <a:srgbClr val="E46962"/>
          </p15:clr>
        </p15:guide>
        <p15:guide id="14" pos="4122">
          <p15:clr>
            <a:srgbClr val="E46962"/>
          </p15:clr>
        </p15:guide>
        <p15:guide id="15" pos="4228">
          <p15:clr>
            <a:srgbClr val="E46962"/>
          </p15:clr>
        </p15:guide>
        <p15:guide id="16" pos="4792">
          <p15:clr>
            <a:srgbClr val="E46962"/>
          </p15:clr>
        </p15:guide>
        <p15:guide id="17" pos="4897">
          <p15:clr>
            <a:srgbClr val="E46962"/>
          </p15:clr>
        </p15:guide>
        <p15:guide id="18" pos="5461">
          <p15:clr>
            <a:srgbClr val="E46962"/>
          </p15:clr>
        </p15:guide>
        <p15:guide id="19" pos="5567">
          <p15:clr>
            <a:srgbClr val="E46962"/>
          </p15:clr>
        </p15:guide>
        <p15:guide id="20" pos="6131">
          <p15:clr>
            <a:srgbClr val="E46962"/>
          </p15:clr>
        </p15:guide>
        <p15:guide id="21" pos="6236">
          <p15:clr>
            <a:srgbClr val="E46962"/>
          </p15:clr>
        </p15:guide>
        <p15:guide id="22" pos="6800">
          <p15:clr>
            <a:srgbClr val="E46962"/>
          </p15:clr>
        </p15:guide>
        <p15:guide id="23" pos="6906">
          <p15:clr>
            <a:srgbClr val="E46962"/>
          </p15:clr>
        </p15:guide>
        <p15:guide id="24" pos="7470">
          <p15:clr>
            <a:srgbClr val="E46962"/>
          </p15:clr>
        </p15:guide>
        <p15:guide id="25" pos="7574">
          <p15:clr>
            <a:srgbClr val="E46962"/>
          </p15:clr>
        </p15:guide>
        <p15:guide id="26" orient="horz" pos="394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bikekharidousedbikes.streamlit.app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3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2"/>
          <p:cNvSpPr txBox="1"/>
          <p:nvPr/>
        </p:nvSpPr>
        <p:spPr>
          <a:xfrm>
            <a:off x="1791600" y="3932725"/>
            <a:ext cx="8608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Analysis of used bikes on bikekharido.in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1"/>
          <p:cNvSpPr txBox="1"/>
          <p:nvPr>
            <p:ph idx="4294967295" type="body"/>
          </p:nvPr>
        </p:nvSpPr>
        <p:spPr>
          <a:xfrm>
            <a:off x="450475" y="1210200"/>
            <a:ext cx="5198700" cy="505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Univariate Analysis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Model</a:t>
            </a: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  <a:endParaRPr sz="23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: 5 Models: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NTORQ 125  15,Classic 350  15,Bullet 350  14,Interceptor 650 11, Pulsar 150  11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Fuel_Type:</a:t>
            </a:r>
            <a:endParaRPr sz="23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Petrol: 97.1%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 : 2.9%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" name="Google Shape;726;p71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Analysis</a:t>
            </a:r>
            <a:endParaRPr sz="4000">
              <a:solidFill>
                <a:srgbClr val="1155CC"/>
              </a:solidFill>
            </a:endParaRPr>
          </a:p>
        </p:txBody>
      </p:sp>
      <p:pic>
        <p:nvPicPr>
          <p:cNvPr id="727" name="Google Shape;7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275" y="1210200"/>
            <a:ext cx="4937575" cy="505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8" name="Google Shape;72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2"/>
          <p:cNvSpPr txBox="1"/>
          <p:nvPr>
            <p:ph idx="4294967295" type="body"/>
          </p:nvPr>
        </p:nvSpPr>
        <p:spPr>
          <a:xfrm>
            <a:off x="450475" y="1210200"/>
            <a:ext cx="5198700" cy="505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Univariate Analysis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Ownership</a:t>
            </a: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  <a:endParaRPr sz="23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First: 489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Second: 80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Third: 14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Above: 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Engine:</a:t>
            </a:r>
            <a:endParaRPr sz="23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Highest: 1215 cc ( triumph 1200 GT )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Lowest: 87.80 cc ( Scooty Pep Plus 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5" name="Google Shape;735;p72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Analysis</a:t>
            </a:r>
            <a:endParaRPr sz="4000">
              <a:solidFill>
                <a:srgbClr val="1155CC"/>
              </a:solidFill>
            </a:endParaRPr>
          </a:p>
        </p:txBody>
      </p:sp>
      <p:pic>
        <p:nvPicPr>
          <p:cNvPr id="736" name="Google Shape;7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263" y="1204812"/>
            <a:ext cx="4959025" cy="491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37" name="Google Shape;73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3"/>
          <p:cNvSpPr txBox="1"/>
          <p:nvPr>
            <p:ph idx="4294967295" type="body"/>
          </p:nvPr>
        </p:nvSpPr>
        <p:spPr>
          <a:xfrm>
            <a:off x="450475" y="1210200"/>
            <a:ext cx="4433700" cy="505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Univariate Analysis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Kilometers_Driven</a:t>
            </a: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  <a:endParaRPr sz="23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Max: 200000 (</a:t>
            </a:r>
            <a:r>
              <a:rPr lang="en-US"/>
              <a:t>Suzuki</a:t>
            </a:r>
            <a:r>
              <a:rPr lang="en-US"/>
              <a:t> Access 125)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Min: Revolt rv 400 (2022) 273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 for unicorn 160, KMs driven is missing)</a:t>
            </a:r>
            <a:endParaRPr/>
          </a:p>
        </p:txBody>
      </p:sp>
      <p:sp>
        <p:nvSpPr>
          <p:cNvPr id="743" name="Google Shape;743;p7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4" name="Google Shape;744;p73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Analysis</a:t>
            </a:r>
            <a:endParaRPr sz="4000">
              <a:solidFill>
                <a:srgbClr val="1155CC"/>
              </a:solidFill>
            </a:endParaRPr>
          </a:p>
        </p:txBody>
      </p:sp>
      <p:pic>
        <p:nvPicPr>
          <p:cNvPr id="745" name="Google Shape;7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475" y="1450075"/>
            <a:ext cx="6096324" cy="4818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46" name="Google Shape;74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612245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4"/>
          <p:cNvSpPr txBox="1"/>
          <p:nvPr>
            <p:ph idx="4294967295" type="body"/>
          </p:nvPr>
        </p:nvSpPr>
        <p:spPr>
          <a:xfrm>
            <a:off x="335200" y="938050"/>
            <a:ext cx="5198700" cy="62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Bi variate Analysis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3" name="Google Shape;753;p74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Analysis</a:t>
            </a:r>
            <a:endParaRPr sz="4000">
              <a:solidFill>
                <a:srgbClr val="1155CC"/>
              </a:solidFill>
            </a:endParaRPr>
          </a:p>
        </p:txBody>
      </p:sp>
      <p:pic>
        <p:nvPicPr>
          <p:cNvPr id="754" name="Google Shape;75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900" y="1558450"/>
            <a:ext cx="7755400" cy="501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5" name="Google Shape;755;p74"/>
          <p:cNvSpPr txBox="1"/>
          <p:nvPr/>
        </p:nvSpPr>
        <p:spPr>
          <a:xfrm>
            <a:off x="484425" y="2229751"/>
            <a:ext cx="3668400" cy="3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 vs Make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Average price is higher for Ducati, Kawasaki, BMW, Benelli.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 vs Count of Bikes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Most bikes are from Bajaj.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Royal Enfield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Higher count despite above-average price.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6" name="Google Shape;75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5"/>
          <p:cNvSpPr txBox="1"/>
          <p:nvPr>
            <p:ph idx="4294967295" type="body"/>
          </p:nvPr>
        </p:nvSpPr>
        <p:spPr>
          <a:xfrm>
            <a:off x="335200" y="938050"/>
            <a:ext cx="5198700" cy="62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Bi variate Analysis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3" name="Google Shape;763;p75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Analysis</a:t>
            </a:r>
            <a:endParaRPr sz="4000">
              <a:solidFill>
                <a:srgbClr val="1155CC"/>
              </a:solidFill>
            </a:endParaRPr>
          </a:p>
        </p:txBody>
      </p:sp>
      <p:sp>
        <p:nvSpPr>
          <p:cNvPr id="764" name="Google Shape;764;p75"/>
          <p:cNvSpPr txBox="1"/>
          <p:nvPr/>
        </p:nvSpPr>
        <p:spPr>
          <a:xfrm>
            <a:off x="393700" y="1921325"/>
            <a:ext cx="3719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Avg Price vs Registration Year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Newer bikes cost more.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Ownership Types: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Price increase consistent.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Recent Bikes: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Newer = Higher price; Older = Lower value.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2019 Change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High-end Benelli skewed data.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5" name="Google Shape;76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275" y="1108875"/>
            <a:ext cx="6916325" cy="5178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6" name="Google Shape;7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37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6"/>
          <p:cNvSpPr txBox="1"/>
          <p:nvPr>
            <p:ph idx="4294967295" type="body"/>
          </p:nvPr>
        </p:nvSpPr>
        <p:spPr>
          <a:xfrm>
            <a:off x="335200" y="938050"/>
            <a:ext cx="4251000" cy="62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Multivariate</a:t>
            </a: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 Analysis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3" name="Google Shape;773;p76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Analysis</a:t>
            </a:r>
            <a:endParaRPr sz="4000">
              <a:solidFill>
                <a:srgbClr val="1155CC"/>
              </a:solidFill>
            </a:endParaRPr>
          </a:p>
        </p:txBody>
      </p:sp>
      <p:sp>
        <p:nvSpPr>
          <p:cNvPr id="774" name="Google Shape;774;p76"/>
          <p:cNvSpPr txBox="1"/>
          <p:nvPr/>
        </p:nvSpPr>
        <p:spPr>
          <a:xfrm>
            <a:off x="233563" y="1672025"/>
            <a:ext cx="5036100" cy="5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Correlation table for Numerical features</a:t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Price-Registration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Directly proportional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Price- KMs_driven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Inversely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Proportional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Registration year- KMs_driven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Inversely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Proportional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75" name="Google Shape;775;p76"/>
          <p:cNvGraphicFramePr/>
          <p:nvPr/>
        </p:nvGraphicFramePr>
        <p:xfrm>
          <a:off x="403700" y="244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{AEAE91E2-46C0-4745-AE89-010839706A0A}</a:tableStyleId>
              </a:tblPr>
              <a:tblGrid>
                <a:gridCol w="1171575"/>
                <a:gridCol w="695325"/>
                <a:gridCol w="1257300"/>
                <a:gridCol w="876300"/>
                <a:gridCol w="69532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434343"/>
                          </a:solidFill>
                        </a:rPr>
                        <a:t>Price</a:t>
                      </a:r>
                      <a:endParaRPr b="1"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434343"/>
                          </a:solidFill>
                        </a:rPr>
                        <a:t>Registration_Year</a:t>
                      </a:r>
                      <a:endParaRPr b="1"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434343"/>
                          </a:solidFill>
                        </a:rPr>
                        <a:t>KMs_Driven</a:t>
                      </a:r>
                      <a:endParaRPr b="1"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434343"/>
                          </a:solidFill>
                        </a:rPr>
                        <a:t>Engine</a:t>
                      </a:r>
                      <a:endParaRPr b="1"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Price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0.466148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-0.326594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0.457206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Registration_Year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0.466148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-0.512771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0.041908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KMs_Driven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-0.326594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-0.512771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-0.135618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5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Engine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0.457206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0.041908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-0.135618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434343"/>
                          </a:solidFill>
                        </a:rPr>
                        <a:t>1</a:t>
                      </a:r>
                      <a:endParaRPr sz="11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76" name="Google Shape;77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138" y="1380100"/>
            <a:ext cx="5722136" cy="48883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7" name="Google Shape;77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7"/>
          <p:cNvSpPr/>
          <p:nvPr/>
        </p:nvSpPr>
        <p:spPr>
          <a:xfrm>
            <a:off x="167477" y="3115775"/>
            <a:ext cx="5623800" cy="1187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Corrections</a:t>
            </a:r>
            <a:endParaRPr sz="7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77"/>
          <p:cNvSpPr/>
          <p:nvPr/>
        </p:nvSpPr>
        <p:spPr>
          <a:xfrm>
            <a:off x="167600" y="1769600"/>
            <a:ext cx="4149600" cy="1187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Insights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77"/>
          <p:cNvSpPr/>
          <p:nvPr/>
        </p:nvSpPr>
        <p:spPr>
          <a:xfrm>
            <a:off x="167483" y="423400"/>
            <a:ext cx="5737200" cy="1187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Observations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77"/>
          <p:cNvSpPr/>
          <p:nvPr/>
        </p:nvSpPr>
        <p:spPr>
          <a:xfrm>
            <a:off x="6376667" y="423400"/>
            <a:ext cx="5481600" cy="1828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7"/>
          <p:cNvSpPr/>
          <p:nvPr/>
        </p:nvSpPr>
        <p:spPr>
          <a:xfrm>
            <a:off x="6376667" y="2419217"/>
            <a:ext cx="5481600" cy="1828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77"/>
          <p:cNvSpPr/>
          <p:nvPr/>
        </p:nvSpPr>
        <p:spPr>
          <a:xfrm>
            <a:off x="6376667" y="4427667"/>
            <a:ext cx="5481600" cy="182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7"/>
          <p:cNvSpPr txBox="1"/>
          <p:nvPr>
            <p:ph idx="4294967295" type="body"/>
          </p:nvPr>
        </p:nvSpPr>
        <p:spPr>
          <a:xfrm>
            <a:off x="6711867" y="423467"/>
            <a:ext cx="4801500" cy="182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400"/>
              <a:t>Price-Registration</a:t>
            </a:r>
            <a:r>
              <a:rPr lang="en-US" sz="1400"/>
              <a:t> : Directly proportiona</a:t>
            </a:r>
            <a:r>
              <a:rPr lang="en-US"/>
              <a:t>l</a:t>
            </a:r>
            <a:endParaRPr sz="1600"/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400"/>
              <a:t>Price- KMs_driven</a:t>
            </a:r>
            <a:r>
              <a:rPr lang="en-US" sz="1600"/>
              <a:t> : Inversely Proportional</a:t>
            </a:r>
            <a:endParaRPr sz="1600"/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400"/>
              <a:t>Registration year- KMs_driven</a:t>
            </a:r>
            <a:r>
              <a:rPr lang="en-US" sz="1400"/>
              <a:t>:</a:t>
            </a:r>
            <a:r>
              <a:rPr lang="en-US" sz="1600"/>
              <a:t> Inversely Proportional</a:t>
            </a:r>
            <a:endParaRPr sz="1600"/>
          </a:p>
        </p:txBody>
      </p:sp>
      <p:sp>
        <p:nvSpPr>
          <p:cNvPr id="789" name="Google Shape;789;p77"/>
          <p:cNvSpPr txBox="1"/>
          <p:nvPr>
            <p:ph idx="4294967295" type="body"/>
          </p:nvPr>
        </p:nvSpPr>
        <p:spPr>
          <a:xfrm>
            <a:off x="6711867" y="2425567"/>
            <a:ext cx="4801500" cy="1828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“</a:t>
            </a:r>
            <a:r>
              <a:rPr b="1" lang="en-US" sz="1600"/>
              <a:t>Royal Enfield”</a:t>
            </a:r>
            <a:r>
              <a:rPr lang="en-US" sz="1600"/>
              <a:t> even though having more than average price still having higher count</a:t>
            </a:r>
            <a:endParaRPr sz="1600"/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Top : 5 Manufacturers:</a:t>
            </a:r>
            <a:r>
              <a:rPr lang="en-US" sz="1600"/>
              <a:t>Bajaj ,Honda ,Royal Enfield , TVS ,Hero</a:t>
            </a:r>
            <a:endParaRPr sz="1600"/>
          </a:p>
          <a:p>
            <a:pPr indent="-4064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/>
              <a:t>Average Price of bikes</a:t>
            </a:r>
            <a:r>
              <a:rPr lang="en-US" sz="1600"/>
              <a:t> : 97368.76</a:t>
            </a:r>
            <a:endParaRPr sz="1600"/>
          </a:p>
        </p:txBody>
      </p:sp>
      <p:sp>
        <p:nvSpPr>
          <p:cNvPr id="790" name="Google Shape;790;p77"/>
          <p:cNvSpPr txBox="1"/>
          <p:nvPr>
            <p:ph idx="4294967295" type="body"/>
          </p:nvPr>
        </p:nvSpPr>
        <p:spPr>
          <a:xfrm>
            <a:off x="6711867" y="4427667"/>
            <a:ext cx="4801500" cy="184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Unicorn</a:t>
            </a:r>
            <a:r>
              <a:rPr lang="en-US" sz="1600"/>
              <a:t> 160 bike with 0 kms need to be corrected</a:t>
            </a:r>
            <a:endParaRPr sz="1600"/>
          </a:p>
          <a:p>
            <a:pPr indent="-406400" lvl="0" marL="609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The highest priced bike is hero splendor plus priced at 8,50,000 which is incorrect and throws off average</a:t>
            </a:r>
            <a:endParaRPr sz="1600"/>
          </a:p>
        </p:txBody>
      </p:sp>
      <p:sp>
        <p:nvSpPr>
          <p:cNvPr id="791" name="Google Shape;791;p7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2" name="Google Shape;79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78"/>
          <p:cNvSpPr/>
          <p:nvPr/>
        </p:nvSpPr>
        <p:spPr>
          <a:xfrm rot="-124614">
            <a:off x="2857627" y="4286496"/>
            <a:ext cx="2412361" cy="803995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78"/>
          <p:cNvSpPr txBox="1"/>
          <p:nvPr>
            <p:ph idx="4294967295" type="body"/>
          </p:nvPr>
        </p:nvSpPr>
        <p:spPr>
          <a:xfrm>
            <a:off x="6957400" y="1252825"/>
            <a:ext cx="4652400" cy="534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First Page Bikes</a:t>
            </a:r>
            <a:r>
              <a:rPr lang="en-US"/>
              <a:t>: Irrelevant bikes shown, not mostly available for sale.</a:t>
            </a:r>
            <a:endParaRPr/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No Price Range Filter</a:t>
            </a:r>
            <a:r>
              <a:rPr lang="en-US"/>
              <a:t>: Price range feature not </a:t>
            </a:r>
            <a:r>
              <a:rPr lang="en-US"/>
              <a:t>available</a:t>
            </a:r>
            <a:endParaRPr/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Unfeasible Prices:</a:t>
            </a:r>
            <a:r>
              <a:rPr lang="en-US"/>
              <a:t> Some price ranges not practical (e.g., Splendor).</a:t>
            </a:r>
            <a:endParaRPr/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First Hand Bikes:</a:t>
            </a:r>
            <a:r>
              <a:rPr lang="en-US"/>
              <a:t> Mostly first-hand bikes, few EVs.</a:t>
            </a:r>
            <a:endParaRPr/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EV Bikes Priority</a:t>
            </a:r>
            <a:r>
              <a:rPr lang="en-US"/>
              <a:t>: EVs shown less priority but appear in top 5.</a:t>
            </a:r>
            <a:endParaRPr/>
          </a:p>
        </p:txBody>
      </p:sp>
      <p:sp>
        <p:nvSpPr>
          <p:cNvPr id="799" name="Google Shape;799;p78"/>
          <p:cNvSpPr txBox="1"/>
          <p:nvPr>
            <p:ph idx="4294967295" type="title"/>
          </p:nvPr>
        </p:nvSpPr>
        <p:spPr>
          <a:xfrm>
            <a:off x="167600" y="167472"/>
            <a:ext cx="6106800" cy="2457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Present state of</a:t>
            </a:r>
            <a:r>
              <a:rPr lang="en-US"/>
              <a:t> </a:t>
            </a:r>
            <a:endParaRPr sz="2000"/>
          </a:p>
        </p:txBody>
      </p:sp>
      <p:sp>
        <p:nvSpPr>
          <p:cNvPr id="800" name="Google Shape;800;p78"/>
          <p:cNvSpPr/>
          <p:nvPr/>
        </p:nvSpPr>
        <p:spPr>
          <a:xfrm rot="1146885">
            <a:off x="3667453" y="5353311"/>
            <a:ext cx="2412231" cy="804009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78"/>
          <p:cNvSpPr/>
          <p:nvPr/>
        </p:nvSpPr>
        <p:spPr>
          <a:xfrm rot="77">
            <a:off x="297159" y="5625192"/>
            <a:ext cx="2412234" cy="804006"/>
          </a:xfrm>
          <a:prstGeom prst="flowChartTerminator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78"/>
          <p:cNvSpPr/>
          <p:nvPr/>
        </p:nvSpPr>
        <p:spPr>
          <a:xfrm rot="2535438">
            <a:off x="1703069" y="5083558"/>
            <a:ext cx="2412273" cy="804003"/>
          </a:xfrm>
          <a:prstGeom prst="flowChartTerminator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78"/>
          <p:cNvSpPr/>
          <p:nvPr/>
        </p:nvSpPr>
        <p:spPr>
          <a:xfrm>
            <a:off x="1400758" y="1252833"/>
            <a:ext cx="3640500" cy="1187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Site</a:t>
            </a:r>
            <a:endParaRPr sz="7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5" name="Google Shape;80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0275" y="5317920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D rendered architecture." id="810" name="Google Shape;810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38362" t="0"/>
          <a:stretch/>
        </p:blipFill>
        <p:spPr>
          <a:xfrm>
            <a:off x="5096141" y="0"/>
            <a:ext cx="7095997" cy="6857998"/>
          </a:xfrm>
          <a:prstGeom prst="rect">
            <a:avLst/>
          </a:prstGeom>
        </p:spPr>
      </p:pic>
      <p:sp>
        <p:nvSpPr>
          <p:cNvPr id="811" name="Google Shape;811;p79"/>
          <p:cNvSpPr/>
          <p:nvPr/>
        </p:nvSpPr>
        <p:spPr>
          <a:xfrm>
            <a:off x="5481473" y="0"/>
            <a:ext cx="5664000" cy="6858000"/>
          </a:xfrm>
          <a:prstGeom prst="roundRect">
            <a:avLst>
              <a:gd fmla="val 11511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03030"/>
              </a:solidFill>
            </a:endParaRPr>
          </a:p>
        </p:txBody>
      </p:sp>
      <p:sp>
        <p:nvSpPr>
          <p:cNvPr id="812" name="Google Shape;812;p79"/>
          <p:cNvSpPr/>
          <p:nvPr/>
        </p:nvSpPr>
        <p:spPr>
          <a:xfrm>
            <a:off x="4775075" y="0"/>
            <a:ext cx="5256900" cy="6858000"/>
          </a:xfrm>
          <a:prstGeom prst="roundRect">
            <a:avLst>
              <a:gd fmla="val 1151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03030"/>
              </a:solidFill>
            </a:endParaRPr>
          </a:p>
        </p:txBody>
      </p:sp>
      <p:sp>
        <p:nvSpPr>
          <p:cNvPr id="813" name="Google Shape;813;p79"/>
          <p:cNvSpPr/>
          <p:nvPr/>
        </p:nvSpPr>
        <p:spPr>
          <a:xfrm>
            <a:off x="-7400" y="0"/>
            <a:ext cx="8950800" cy="6858000"/>
          </a:xfrm>
          <a:prstGeom prst="roundRect">
            <a:avLst>
              <a:gd fmla="val 1151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03030"/>
              </a:solidFill>
            </a:endParaRPr>
          </a:p>
        </p:txBody>
      </p:sp>
      <p:sp>
        <p:nvSpPr>
          <p:cNvPr id="814" name="Google Shape;814;p79"/>
          <p:cNvSpPr txBox="1"/>
          <p:nvPr>
            <p:ph type="title"/>
          </p:nvPr>
        </p:nvSpPr>
        <p:spPr>
          <a:xfrm>
            <a:off x="167600" y="179300"/>
            <a:ext cx="8050200" cy="106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Final thoughts &amp; </a:t>
            </a:r>
            <a:r>
              <a:rPr lang="en-US" sz="4000">
                <a:solidFill>
                  <a:srgbClr val="1155CC"/>
                </a:solidFill>
              </a:rPr>
              <a:t>Recommendations</a:t>
            </a:r>
            <a:endParaRPr sz="4000">
              <a:solidFill>
                <a:srgbClr val="1155CC"/>
              </a:solidFill>
            </a:endParaRPr>
          </a:p>
        </p:txBody>
      </p:sp>
      <p:sp>
        <p:nvSpPr>
          <p:cNvPr id="815" name="Google Shape;815;p79"/>
          <p:cNvSpPr txBox="1"/>
          <p:nvPr/>
        </p:nvSpPr>
        <p:spPr>
          <a:xfrm>
            <a:off x="335200" y="1603825"/>
            <a:ext cx="8050200" cy="49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Buyers: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Look for first-owner, low-mileage bikes from reputed brands for the best value.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Sellers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Keeping the bike well-maintained and selling within 3-5 years maximizes resale value.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BikeKharido.in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Implementing price recommendation tools and improving listing quality can enhance user experience.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Adding Price Range: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mostly check for price range for their budget, adding this will improve user experience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 Page listing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should contain at least 30 percent of popular brands which will increase the sale and should have bikes with less KMs Driven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6" name="Google Shape;81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1975" y="5394945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2" name="Google Shape;822;p80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Streamlit Application</a:t>
            </a:r>
            <a:endParaRPr sz="4000">
              <a:solidFill>
                <a:srgbClr val="1155CC"/>
              </a:solidFill>
            </a:endParaRPr>
          </a:p>
        </p:txBody>
      </p:sp>
      <p:sp>
        <p:nvSpPr>
          <p:cNvPr id="823" name="Google Shape;823;p80"/>
          <p:cNvSpPr txBox="1"/>
          <p:nvPr/>
        </p:nvSpPr>
        <p:spPr>
          <a:xfrm>
            <a:off x="335200" y="1334750"/>
            <a:ext cx="5210100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Streamlit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Streamlit application created for Second hand bikes data.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Having the following features: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 range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Ownership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Year of Registration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4" name="Google Shape;82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275" y="1202438"/>
            <a:ext cx="5100501" cy="492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5" name="Google Shape;82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612245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3"/>
          <p:cNvSpPr txBox="1"/>
          <p:nvPr>
            <p:ph type="title"/>
          </p:nvPr>
        </p:nvSpPr>
        <p:spPr>
          <a:xfrm>
            <a:off x="167600" y="167472"/>
            <a:ext cx="6106800" cy="132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55CC"/>
                </a:solidFill>
              </a:rPr>
              <a:t>Intro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620" name="Google Shape;620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616" l="1527" r="47224" t="0"/>
          <a:stretch/>
        </p:blipFill>
        <p:spPr>
          <a:xfrm>
            <a:off x="6711867" y="167467"/>
            <a:ext cx="5312400" cy="6101100"/>
          </a:xfrm>
          <a:prstGeom prst="flowChartAlternateProcess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21" name="Google Shape;621;p63"/>
          <p:cNvSpPr txBox="1"/>
          <p:nvPr>
            <p:ph idx="12" type="sldNum"/>
          </p:nvPr>
        </p:nvSpPr>
        <p:spPr>
          <a:xfrm>
            <a:off x="11368667" y="6429833"/>
            <a:ext cx="654000" cy="42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p63"/>
          <p:cNvSpPr txBox="1"/>
          <p:nvPr>
            <p:ph idx="5" type="subTitle"/>
          </p:nvPr>
        </p:nvSpPr>
        <p:spPr>
          <a:xfrm>
            <a:off x="4726800" y="6439600"/>
            <a:ext cx="27384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section</a:t>
            </a:r>
            <a:endParaRPr/>
          </a:p>
        </p:txBody>
      </p:sp>
      <p:sp>
        <p:nvSpPr>
          <p:cNvPr id="623" name="Google Shape;623;p63"/>
          <p:cNvSpPr txBox="1"/>
          <p:nvPr>
            <p:ph idx="4" type="subTitle"/>
          </p:nvPr>
        </p:nvSpPr>
        <p:spPr>
          <a:xfrm>
            <a:off x="335200" y="6436100"/>
            <a:ext cx="2941200" cy="41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of used bikes on bikekharido.in</a:t>
            </a:r>
            <a:endParaRPr sz="100"/>
          </a:p>
        </p:txBody>
      </p:sp>
      <p:sp>
        <p:nvSpPr>
          <p:cNvPr id="624" name="Google Shape;624;p63"/>
          <p:cNvSpPr txBox="1"/>
          <p:nvPr/>
        </p:nvSpPr>
        <p:spPr>
          <a:xfrm>
            <a:off x="498375" y="1823588"/>
            <a:ext cx="5715000" cy="4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Bike Kharido is based on selling and buying two wheeler vehicles.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used bikes we get list of bikes of all manufacturers over 50 pages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there is no price range and proper order available for bikes based on popularity and mostly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available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sale.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are analyzing the data to identify which manufacturer bikes are mostly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available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sale, so to have them in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initial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pages.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Also, providing an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quickly get the bikes on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 range and other parameters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5" name="Google Shape;62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" y="5728320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1" name="Google Shape;831;p81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Streamlit Application</a:t>
            </a:r>
            <a:endParaRPr sz="4000">
              <a:solidFill>
                <a:srgbClr val="1155CC"/>
              </a:solidFill>
            </a:endParaRPr>
          </a:p>
        </p:txBody>
      </p:sp>
      <p:sp>
        <p:nvSpPr>
          <p:cNvPr id="832" name="Google Shape;832;p81"/>
          <p:cNvSpPr txBox="1"/>
          <p:nvPr/>
        </p:nvSpPr>
        <p:spPr>
          <a:xfrm>
            <a:off x="335200" y="2170800"/>
            <a:ext cx="5210100" cy="4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application file placed in Github and then deployed in Streamlit community Cloud.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Once clicked fetch it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 show the data with list, which can be downloaded as CSV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shows a scatter plot where if we place on bubble it will show the bike details.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3" name="Google Shape;8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675" y="1108875"/>
            <a:ext cx="5748225" cy="221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4" name="Google Shape;83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4750" y="3506350"/>
            <a:ext cx="5748225" cy="3235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35" name="Google Shape;83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1" name="Google Shape;841;p82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Streamlit Application</a:t>
            </a:r>
            <a:endParaRPr sz="4000">
              <a:solidFill>
                <a:srgbClr val="1155CC"/>
              </a:solidFill>
            </a:endParaRPr>
          </a:p>
        </p:txBody>
      </p:sp>
      <p:sp>
        <p:nvSpPr>
          <p:cNvPr id="842" name="Google Shape;842;p82"/>
          <p:cNvSpPr txBox="1"/>
          <p:nvPr/>
        </p:nvSpPr>
        <p:spPr>
          <a:xfrm>
            <a:off x="918425" y="4207950"/>
            <a:ext cx="105423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is sunburst plot at the end where if we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click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 it will go through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location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Manufacturer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Bike 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</a:pP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will show all the details when we hover on it. 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688" y="1108875"/>
            <a:ext cx="3617703" cy="217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4" name="Google Shape;8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413" y="1108875"/>
            <a:ext cx="3162650" cy="217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5" name="Google Shape;8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6063" y="1108875"/>
            <a:ext cx="2100397" cy="2171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46" name="Google Shape;8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0275" y="5317920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3"/>
          <p:cNvSpPr txBox="1"/>
          <p:nvPr>
            <p:ph type="title"/>
          </p:nvPr>
        </p:nvSpPr>
        <p:spPr>
          <a:xfrm>
            <a:off x="167600" y="4311300"/>
            <a:ext cx="11690700" cy="243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descr="Brick apartment building with exposed fire escapes." id="852" name="Google Shape;852;p8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9326" l="0" r="0" t="29322"/>
          <a:stretch/>
        </p:blipFill>
        <p:spPr>
          <a:xfrm>
            <a:off x="167600" y="167467"/>
            <a:ext cx="11857200" cy="3270300"/>
          </a:xfrm>
          <a:prstGeom prst="roundRect">
            <a:avLst>
              <a:gd fmla="val 16667" name="adj"/>
            </a:avLst>
          </a:prstGeom>
        </p:spPr>
      </p:pic>
      <p:sp>
        <p:nvSpPr>
          <p:cNvPr id="853" name="Google Shape;853;p83"/>
          <p:cNvSpPr txBox="1"/>
          <p:nvPr>
            <p:ph idx="4294967295" type="sldNum"/>
          </p:nvPr>
        </p:nvSpPr>
        <p:spPr>
          <a:xfrm>
            <a:off x="11537833" y="6439133"/>
            <a:ext cx="654000" cy="41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4" name="Google Shape;85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2500" y="5309045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4"/>
          <p:cNvSpPr txBox="1"/>
          <p:nvPr>
            <p:ph type="title"/>
          </p:nvPr>
        </p:nvSpPr>
        <p:spPr>
          <a:xfrm>
            <a:off x="167600" y="167467"/>
            <a:ext cx="11690700" cy="1506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55CC"/>
                </a:solidFill>
              </a:rPr>
              <a:t>Tasks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31" name="Google Shape;631;p64"/>
          <p:cNvSpPr txBox="1"/>
          <p:nvPr>
            <p:ph idx="2" type="title"/>
          </p:nvPr>
        </p:nvSpPr>
        <p:spPr>
          <a:xfrm>
            <a:off x="418917" y="18606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Data extraction/ Web Scraping</a:t>
            </a:r>
            <a:endParaRPr sz="3800"/>
          </a:p>
        </p:txBody>
      </p:sp>
      <p:sp>
        <p:nvSpPr>
          <p:cNvPr id="632" name="Google Shape;632;p64"/>
          <p:cNvSpPr txBox="1"/>
          <p:nvPr>
            <p:ph idx="4" type="title"/>
          </p:nvPr>
        </p:nvSpPr>
        <p:spPr>
          <a:xfrm>
            <a:off x="2991400" y="36894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Data analysis</a:t>
            </a:r>
            <a:endParaRPr sz="4200"/>
          </a:p>
        </p:txBody>
      </p:sp>
      <p:sp>
        <p:nvSpPr>
          <p:cNvPr id="633" name="Google Shape;633;p64"/>
          <p:cNvSpPr txBox="1"/>
          <p:nvPr>
            <p:ph idx="5" type="title"/>
          </p:nvPr>
        </p:nvSpPr>
        <p:spPr>
          <a:xfrm>
            <a:off x="2544517" y="46038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Visualization</a:t>
            </a:r>
            <a:endParaRPr sz="5200"/>
          </a:p>
        </p:txBody>
      </p:sp>
      <p:sp>
        <p:nvSpPr>
          <p:cNvPr id="634" name="Google Shape;634;p64"/>
          <p:cNvSpPr txBox="1"/>
          <p:nvPr>
            <p:ph idx="6" type="title"/>
          </p:nvPr>
        </p:nvSpPr>
        <p:spPr>
          <a:xfrm>
            <a:off x="4753967" y="55182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Streamlit application</a:t>
            </a:r>
            <a:endParaRPr sz="4600"/>
          </a:p>
        </p:txBody>
      </p:sp>
      <p:sp>
        <p:nvSpPr>
          <p:cNvPr id="635" name="Google Shape;635;p64"/>
          <p:cNvSpPr txBox="1"/>
          <p:nvPr>
            <p:ph idx="2" type="title"/>
          </p:nvPr>
        </p:nvSpPr>
        <p:spPr>
          <a:xfrm>
            <a:off x="1885467" y="2775000"/>
            <a:ext cx="6209100" cy="91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Preprocessing</a:t>
            </a:r>
            <a:endParaRPr sz="2800"/>
          </a:p>
        </p:txBody>
      </p:sp>
      <p:pic>
        <p:nvPicPr>
          <p:cNvPr id="636" name="Google Shape;6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52545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5"/>
          <p:cNvSpPr txBox="1"/>
          <p:nvPr>
            <p:ph idx="4294967295" type="title"/>
          </p:nvPr>
        </p:nvSpPr>
        <p:spPr>
          <a:xfrm>
            <a:off x="167600" y="167473"/>
            <a:ext cx="9671700" cy="132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155CC"/>
                </a:solidFill>
              </a:rPr>
              <a:t>Tasks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642" name="Google Shape;642;p65"/>
          <p:cNvSpPr/>
          <p:nvPr/>
        </p:nvSpPr>
        <p:spPr>
          <a:xfrm rot="-2006">
            <a:off x="509849" y="5443093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65"/>
          <p:cNvSpPr/>
          <p:nvPr/>
        </p:nvSpPr>
        <p:spPr>
          <a:xfrm rot="-2006">
            <a:off x="509849" y="3197441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the columns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65"/>
          <p:cNvSpPr/>
          <p:nvPr/>
        </p:nvSpPr>
        <p:spPr>
          <a:xfrm rot="-2006">
            <a:off x="509849" y="3758854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Identification of layers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65"/>
          <p:cNvSpPr/>
          <p:nvPr/>
        </p:nvSpPr>
        <p:spPr>
          <a:xfrm rot="-2006">
            <a:off x="509850" y="4320265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collecting data from multiple layers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65"/>
          <p:cNvSpPr/>
          <p:nvPr/>
        </p:nvSpPr>
        <p:spPr>
          <a:xfrm rot="-2006">
            <a:off x="509849" y="4881689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Combining the data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65"/>
          <p:cNvSpPr txBox="1"/>
          <p:nvPr>
            <p:ph idx="4294967295" type="title"/>
          </p:nvPr>
        </p:nvSpPr>
        <p:spPr>
          <a:xfrm>
            <a:off x="335200" y="2042763"/>
            <a:ext cx="2476800" cy="63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extraction/ Web Scraping</a:t>
            </a:r>
            <a:endParaRPr sz="2100"/>
          </a:p>
        </p:txBody>
      </p:sp>
      <p:sp>
        <p:nvSpPr>
          <p:cNvPr id="648" name="Google Shape;648;p6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  <p:sp>
        <p:nvSpPr>
          <p:cNvPr id="649" name="Google Shape;649;p65"/>
          <p:cNvSpPr/>
          <p:nvPr/>
        </p:nvSpPr>
        <p:spPr>
          <a:xfrm rot="-2006">
            <a:off x="2784561" y="5462693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removing the redundant columns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65"/>
          <p:cNvSpPr/>
          <p:nvPr/>
        </p:nvSpPr>
        <p:spPr>
          <a:xfrm rot="-2006">
            <a:off x="2784561" y="3217041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identifying</a:t>
            </a: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special characters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65"/>
          <p:cNvSpPr/>
          <p:nvPr/>
        </p:nvSpPr>
        <p:spPr>
          <a:xfrm rot="-2006">
            <a:off x="2784561" y="3778454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identifying empty values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65"/>
          <p:cNvSpPr/>
          <p:nvPr/>
        </p:nvSpPr>
        <p:spPr>
          <a:xfrm rot="-2006">
            <a:off x="2784562" y="4339865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analyzing the columns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65"/>
          <p:cNvSpPr/>
          <p:nvPr/>
        </p:nvSpPr>
        <p:spPr>
          <a:xfrm rot="-2006">
            <a:off x="2784561" y="4901289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changing data types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65"/>
          <p:cNvSpPr txBox="1"/>
          <p:nvPr>
            <p:ph idx="4294967295" type="title"/>
          </p:nvPr>
        </p:nvSpPr>
        <p:spPr>
          <a:xfrm>
            <a:off x="2609913" y="2054425"/>
            <a:ext cx="2476800" cy="63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Preprocessing</a:t>
            </a:r>
            <a:endParaRPr sz="2100"/>
          </a:p>
        </p:txBody>
      </p:sp>
      <p:sp>
        <p:nvSpPr>
          <p:cNvPr id="655" name="Google Shape;655;p65"/>
          <p:cNvSpPr/>
          <p:nvPr/>
        </p:nvSpPr>
        <p:spPr>
          <a:xfrm rot="-2006">
            <a:off x="5032249" y="5478305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Missing data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65"/>
          <p:cNvSpPr/>
          <p:nvPr/>
        </p:nvSpPr>
        <p:spPr>
          <a:xfrm rot="-2006">
            <a:off x="5032249" y="3232653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Univariate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65"/>
          <p:cNvSpPr/>
          <p:nvPr/>
        </p:nvSpPr>
        <p:spPr>
          <a:xfrm rot="-2006">
            <a:off x="5032249" y="3794067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 variate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65"/>
          <p:cNvSpPr/>
          <p:nvPr/>
        </p:nvSpPr>
        <p:spPr>
          <a:xfrm rot="-2006">
            <a:off x="5032250" y="4355478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 variate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65"/>
          <p:cNvSpPr/>
          <p:nvPr/>
        </p:nvSpPr>
        <p:spPr>
          <a:xfrm rot="-2006">
            <a:off x="5032249" y="4916901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Identifying outliers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65"/>
          <p:cNvSpPr txBox="1"/>
          <p:nvPr>
            <p:ph idx="4294967295" type="title"/>
          </p:nvPr>
        </p:nvSpPr>
        <p:spPr>
          <a:xfrm>
            <a:off x="4857600" y="2077975"/>
            <a:ext cx="2476800" cy="63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Data analysis</a:t>
            </a:r>
            <a:endParaRPr sz="2100"/>
          </a:p>
        </p:txBody>
      </p:sp>
      <p:sp>
        <p:nvSpPr>
          <p:cNvPr id="661" name="Google Shape;661;p65"/>
          <p:cNvSpPr/>
          <p:nvPr/>
        </p:nvSpPr>
        <p:spPr>
          <a:xfrm rot="-2006">
            <a:off x="7421499" y="5509568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 and summary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65"/>
          <p:cNvSpPr/>
          <p:nvPr/>
        </p:nvSpPr>
        <p:spPr>
          <a:xfrm rot="-2006">
            <a:off x="7421499" y="3263916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univariate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65"/>
          <p:cNvSpPr/>
          <p:nvPr/>
        </p:nvSpPr>
        <p:spPr>
          <a:xfrm rot="-2006">
            <a:off x="7421499" y="3825329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 variate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65"/>
          <p:cNvSpPr/>
          <p:nvPr/>
        </p:nvSpPr>
        <p:spPr>
          <a:xfrm rot="-2006">
            <a:off x="7421500" y="4386740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 variate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65"/>
          <p:cNvSpPr/>
          <p:nvPr/>
        </p:nvSpPr>
        <p:spPr>
          <a:xfrm rot="-2006">
            <a:off x="7421499" y="4948164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getting insights from the graphs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65"/>
          <p:cNvSpPr txBox="1"/>
          <p:nvPr>
            <p:ph idx="4294967295" type="title"/>
          </p:nvPr>
        </p:nvSpPr>
        <p:spPr>
          <a:xfrm>
            <a:off x="7246850" y="2109238"/>
            <a:ext cx="2476800" cy="63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Visualization</a:t>
            </a:r>
            <a:endParaRPr sz="2100"/>
          </a:p>
        </p:txBody>
      </p:sp>
      <p:sp>
        <p:nvSpPr>
          <p:cNvPr id="667" name="Google Shape;667;p65"/>
          <p:cNvSpPr/>
          <p:nvPr/>
        </p:nvSpPr>
        <p:spPr>
          <a:xfrm rot="-2006">
            <a:off x="9729299" y="5525180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deployment in streamlit cloud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65"/>
          <p:cNvSpPr/>
          <p:nvPr/>
        </p:nvSpPr>
        <p:spPr>
          <a:xfrm rot="-2006">
            <a:off x="9729299" y="3279528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getting data from CSV file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65"/>
          <p:cNvSpPr/>
          <p:nvPr/>
        </p:nvSpPr>
        <p:spPr>
          <a:xfrm rot="-2006">
            <a:off x="9729299" y="3840942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Creating input fields to apply filter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65"/>
          <p:cNvSpPr/>
          <p:nvPr/>
        </p:nvSpPr>
        <p:spPr>
          <a:xfrm rot="-2006">
            <a:off x="9729300" y="4402353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handling defaults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65"/>
          <p:cNvSpPr/>
          <p:nvPr/>
        </p:nvSpPr>
        <p:spPr>
          <a:xfrm rot="-2006">
            <a:off x="9729299" y="4963776"/>
            <a:ext cx="2056500" cy="438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visualization 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65"/>
          <p:cNvSpPr txBox="1"/>
          <p:nvPr>
            <p:ph idx="4294967295" type="title"/>
          </p:nvPr>
        </p:nvSpPr>
        <p:spPr>
          <a:xfrm>
            <a:off x="9557075" y="2068050"/>
            <a:ext cx="2476800" cy="63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Streamlit application</a:t>
            </a:r>
            <a:endParaRPr sz="2100"/>
          </a:p>
        </p:txBody>
      </p:sp>
      <p:pic>
        <p:nvPicPr>
          <p:cNvPr id="673" name="Google Shape;6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9" name="Google Shape;679;p66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extraction / Web Scraping</a:t>
            </a:r>
            <a:endParaRPr sz="4000">
              <a:solidFill>
                <a:srgbClr val="1155CC"/>
              </a:solidFill>
            </a:endParaRPr>
          </a:p>
        </p:txBody>
      </p:sp>
      <p:sp>
        <p:nvSpPr>
          <p:cNvPr id="680" name="Google Shape;680;p66"/>
          <p:cNvSpPr txBox="1"/>
          <p:nvPr/>
        </p:nvSpPr>
        <p:spPr>
          <a:xfrm>
            <a:off x="335200" y="1663325"/>
            <a:ext cx="6708000" cy="4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Two-Layer Page Structure: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List of bikes (Layer 1) and detailed info (Layer 2).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Import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Store bike listings with URLs in a dataframe.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Fetching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Use URLs to fetch detailed information for each bike.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Integration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Separate details into lists based on positions.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Remove redundant columns and format data using Regex.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1" name="Google Shape;681;p66"/>
          <p:cNvPicPr preferRelativeResize="0"/>
          <p:nvPr/>
        </p:nvPicPr>
        <p:blipFill rotWithShape="1">
          <a:blip r:embed="rId3">
            <a:alphaModFix/>
          </a:blip>
          <a:srcRect b="45781" l="0" r="48078" t="0"/>
          <a:stretch/>
        </p:blipFill>
        <p:spPr>
          <a:xfrm>
            <a:off x="7774675" y="1108875"/>
            <a:ext cx="3558000" cy="2870400"/>
          </a:xfrm>
          <a:prstGeom prst="flowChartAlternateProcess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2" name="Google Shape;68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675" y="3903075"/>
            <a:ext cx="3558000" cy="2735700"/>
          </a:xfrm>
          <a:prstGeom prst="flowChartAlternateProcess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3" name="Google Shape;68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9" name="Google Shape;689;p67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Preprocessing</a:t>
            </a:r>
            <a:endParaRPr sz="4000">
              <a:solidFill>
                <a:srgbClr val="1155CC"/>
              </a:solidFill>
            </a:endParaRPr>
          </a:p>
        </p:txBody>
      </p:sp>
      <p:sp>
        <p:nvSpPr>
          <p:cNvPr id="690" name="Google Shape;690;p67"/>
          <p:cNvSpPr txBox="1"/>
          <p:nvPr/>
        </p:nvSpPr>
        <p:spPr>
          <a:xfrm>
            <a:off x="46475" y="1526225"/>
            <a:ext cx="6497700" cy="4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 Column Pattern Adjustment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Fixed records missing the rupee symbol.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Price Column Cleaning: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Removed commas and assigned integer datatype.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Handled Missing Features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Managed cases where some bike features were unavailable.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Numerical Columns Cleaning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Cleaned and assigned appropriate datatypes for numerical columns.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</a:pPr>
            <a:r>
              <a:rPr b="1"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Merging</a:t>
            </a:r>
            <a:r>
              <a:rPr lang="en-US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Merged data from two layers and removed redundant columns.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1" name="Google Shape;6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4275" y="1108875"/>
            <a:ext cx="5511000" cy="5333700"/>
          </a:xfrm>
          <a:prstGeom prst="parallelogram">
            <a:avLst>
              <a:gd fmla="val 25000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692" name="Google Shape;692;p67"/>
          <p:cNvPicPr preferRelativeResize="0"/>
          <p:nvPr/>
        </p:nvPicPr>
        <p:blipFill rotWithShape="1">
          <a:blip r:embed="rId4">
            <a:alphaModFix/>
          </a:blip>
          <a:srcRect b="0" l="0" r="0" t="-20048"/>
          <a:stretch/>
        </p:blipFill>
        <p:spPr>
          <a:xfrm>
            <a:off x="0" y="5914932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8"/>
          <p:cNvSpPr txBox="1"/>
          <p:nvPr>
            <p:ph idx="4294967295" type="body"/>
          </p:nvPr>
        </p:nvSpPr>
        <p:spPr>
          <a:xfrm>
            <a:off x="382425" y="1210275"/>
            <a:ext cx="10914300" cy="489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Features</a:t>
            </a:r>
            <a:r>
              <a:rPr lang="en-US" sz="2900">
                <a:latin typeface="Lobster"/>
                <a:ea typeface="Lobster"/>
                <a:cs typeface="Lobster"/>
                <a:sym typeface="Lobster"/>
              </a:rPr>
              <a:t>:</a:t>
            </a:r>
            <a:endParaRPr sz="2900">
              <a:latin typeface="Lobster"/>
              <a:ea typeface="Lobster"/>
              <a:cs typeface="Lobster"/>
              <a:sym typeface="Lobster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Lobster"/>
              <a:ea typeface="Lobster"/>
              <a:cs typeface="Lobster"/>
              <a:sym typeface="Lobster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Name</a:t>
            </a:r>
            <a:r>
              <a:rPr lang="en-US"/>
              <a:t>: Consisting name of the bike with complete info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Price: </a:t>
            </a:r>
            <a:r>
              <a:rPr lang="en-US"/>
              <a:t>Price of bike in rupees ( 10,000 to 8,50,000 )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Ownership:</a:t>
            </a:r>
            <a:r>
              <a:rPr lang="en-US"/>
              <a:t> Ownership of bike being sold ( First, Second, Third, Above )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link : </a:t>
            </a:r>
            <a:r>
              <a:rPr lang="en-US"/>
              <a:t>Contains link of each bike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Registration_Year: </a:t>
            </a:r>
            <a:r>
              <a:rPr lang="en-US"/>
              <a:t>This contains the registration year of the bike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Make: </a:t>
            </a:r>
            <a:r>
              <a:rPr lang="en-US"/>
              <a:t>Manufacturer name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Model: </a:t>
            </a:r>
            <a:r>
              <a:rPr lang="en-US"/>
              <a:t>Contains model name of the bike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KMs_Driven: </a:t>
            </a:r>
            <a:r>
              <a:rPr lang="en-US"/>
              <a:t>Shows the no of kilometers driven by the bike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Fuel_Type: </a:t>
            </a:r>
            <a:r>
              <a:rPr lang="en-US"/>
              <a:t>Fuel type of bike ( Petrol, EV )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Engine: </a:t>
            </a:r>
            <a:r>
              <a:rPr lang="en-US"/>
              <a:t>Engine capacity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-US"/>
              <a:t>Location: </a:t>
            </a:r>
            <a:r>
              <a:rPr lang="en-US"/>
              <a:t>Location of bike being sold from</a:t>
            </a:r>
            <a:endParaRPr/>
          </a:p>
        </p:txBody>
      </p:sp>
      <p:sp>
        <p:nvSpPr>
          <p:cNvPr id="698" name="Google Shape;698;p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9" name="Google Shape;699;p68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Analysis</a:t>
            </a:r>
            <a:endParaRPr sz="4000">
              <a:solidFill>
                <a:srgbClr val="1155CC"/>
              </a:solidFill>
            </a:endParaRPr>
          </a:p>
        </p:txBody>
      </p:sp>
      <p:pic>
        <p:nvPicPr>
          <p:cNvPr id="700" name="Google Shape;70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90100"/>
            <a:ext cx="2139325" cy="8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9"/>
          <p:cNvSpPr txBox="1"/>
          <p:nvPr>
            <p:ph idx="4294967295" type="body"/>
          </p:nvPr>
        </p:nvSpPr>
        <p:spPr>
          <a:xfrm>
            <a:off x="382425" y="1210275"/>
            <a:ext cx="6329400" cy="489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Univariate Analysis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Price: </a:t>
            </a:r>
            <a:endParaRPr sz="21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ibre Baskerville"/>
              <a:buChar char="●"/>
            </a:pPr>
            <a:r>
              <a:rPr lang="en-US"/>
              <a:t>Minimum</a:t>
            </a:r>
            <a:r>
              <a:rPr lang="en-US" sz="2100"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  <a:r>
              <a:rPr lang="en-US"/>
              <a:t>10000  and Maximum: 850000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Average : 97368.76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Most of the bike prices lie in range from 50K to 100K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Registration year:</a:t>
            </a:r>
            <a:endParaRPr sz="23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Libre Baskerville"/>
              <a:buChar char="●"/>
            </a:pPr>
            <a:r>
              <a:rPr lang="en-US"/>
              <a:t>registration year:  from 2007, 2024( 2008 missing)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most of the bike having registration year as 2021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7" name="Google Shape;707;p69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Analysis</a:t>
            </a:r>
            <a:endParaRPr sz="4000">
              <a:solidFill>
                <a:srgbClr val="1155CC"/>
              </a:solidFill>
            </a:endParaRPr>
          </a:p>
        </p:txBody>
      </p:sp>
      <p:pic>
        <p:nvPicPr>
          <p:cNvPr id="708" name="Google Shape;7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6900" y="878125"/>
            <a:ext cx="3355999" cy="263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9" name="Google Shape;70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6900" y="3570300"/>
            <a:ext cx="3356000" cy="32996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0" name="Google Shape;71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0"/>
          <p:cNvSpPr txBox="1"/>
          <p:nvPr>
            <p:ph idx="4294967295" type="body"/>
          </p:nvPr>
        </p:nvSpPr>
        <p:spPr>
          <a:xfrm>
            <a:off x="382425" y="1210275"/>
            <a:ext cx="4365600" cy="489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obster"/>
                <a:ea typeface="Lobster"/>
                <a:cs typeface="Lobster"/>
                <a:sym typeface="Lobster"/>
              </a:rPr>
              <a:t>Univariate Analysis</a:t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Make</a:t>
            </a:r>
            <a:r>
              <a:rPr lang="en-US" sz="2300"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Top : 5 Manufacturers: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Bajaj 98,Honda 93,Royal Enfield  83, TVS  66,Hero 55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/>
              <a:t>Last : 5 Manufacturers: 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Ampere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BGauss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Tunwal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Benling India</a:t>
            </a:r>
            <a:endParaRPr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US"/>
              <a:t>Ducati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7" name="Google Shape;717;p70"/>
          <p:cNvSpPr txBox="1"/>
          <p:nvPr>
            <p:ph idx="4294967295" type="title"/>
          </p:nvPr>
        </p:nvSpPr>
        <p:spPr>
          <a:xfrm>
            <a:off x="167600" y="167475"/>
            <a:ext cx="8502300" cy="94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155CC"/>
                </a:solidFill>
              </a:rPr>
              <a:t>Data Analysis</a:t>
            </a:r>
            <a:endParaRPr sz="4000">
              <a:solidFill>
                <a:srgbClr val="1155CC"/>
              </a:solidFill>
            </a:endParaRPr>
          </a:p>
        </p:txBody>
      </p:sp>
      <p:pic>
        <p:nvPicPr>
          <p:cNvPr id="718" name="Google Shape;718;p70"/>
          <p:cNvPicPr preferRelativeResize="0"/>
          <p:nvPr/>
        </p:nvPicPr>
        <p:blipFill rotWithShape="1">
          <a:blip r:embed="rId3">
            <a:alphaModFix/>
          </a:blip>
          <a:srcRect b="2707" l="2543" r="1817" t="1635"/>
          <a:stretch/>
        </p:blipFill>
        <p:spPr>
          <a:xfrm>
            <a:off x="5156200" y="1108875"/>
            <a:ext cx="6576776" cy="530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9" name="Google Shape;71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03457"/>
            <a:ext cx="2139325" cy="113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Retrospective">
  <a:themeElements>
    <a:clrScheme name="Simple Light">
      <a:dk1>
        <a:srgbClr val="303030"/>
      </a:dk1>
      <a:lt1>
        <a:srgbClr val="F6F6F1"/>
      </a:lt1>
      <a:dk2>
        <a:srgbClr val="E1783D"/>
      </a:dk2>
      <a:lt2>
        <a:srgbClr val="EDAD51"/>
      </a:lt2>
      <a:accent1>
        <a:srgbClr val="EAEBBA"/>
      </a:accent1>
      <a:accent2>
        <a:srgbClr val="A5B4A5"/>
      </a:accent2>
      <a:accent3>
        <a:srgbClr val="78909C"/>
      </a:accent3>
      <a:accent4>
        <a:srgbClr val="496649"/>
      </a:accent4>
      <a:accent5>
        <a:srgbClr val="303030"/>
      </a:accent5>
      <a:accent6>
        <a:srgbClr val="F6F6F1"/>
      </a:accent6>
      <a:hlink>
        <a:srgbClr val="E178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